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fonts/font1.fntdata" ContentType="application/x-fontdata"/>
  <Override PartName="/ppt/fonts/font2.fntdata" ContentType="application/x-fontdata"/>
  <Override PartName="/ppt/handoutMasters/handoutMaster1.xml" ContentType="application/vnd.openxmlformats-officedocument.presentationml.handoutMaster+xml"/>
  <Override PartName="/ppt/media/image11.svg" ContentType="image/svg+xml"/>
  <Override PartName="/ppt/media/image14.svg" ContentType="image/svg+xml"/>
  <Override PartName="/ppt/media/image16.svg" ContentType="image/svg+xml"/>
  <Override PartName="/ppt/media/image18.svg" ContentType="image/svg+xml"/>
  <Override PartName="/ppt/media/image20.svg" ContentType="image/svg+xml"/>
  <Override PartName="/ppt/media/image24.svg" ContentType="image/svg+xml"/>
  <Override PartName="/ppt/media/image27.svg" ContentType="image/svg+xml"/>
  <Override PartName="/ppt/media/image5.svg" ContentType="image/svg+xml"/>
  <Override PartName="/ppt/media/image7.svg" ContentType="image/svg+xml"/>
  <Override PartName="/ppt/media/image9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1"/>
  </p:sldMasterIdLst>
  <p:notesMasterIdLst>
    <p:notesMasterId r:id="rId4"/>
  </p:notesMasterIdLst>
  <p:handoutMasterIdLst>
    <p:handoutMasterId r:id="rId28"/>
  </p:handoutMasterIdLst>
  <p:sldIdLst>
    <p:sldId id="299" r:id="rId3"/>
    <p:sldId id="11485" r:id="rId5"/>
    <p:sldId id="11486" r:id="rId6"/>
    <p:sldId id="11496" r:id="rId7"/>
    <p:sldId id="11487" r:id="rId8"/>
    <p:sldId id="11491" r:id="rId9"/>
    <p:sldId id="11494" r:id="rId10"/>
    <p:sldId id="11490" r:id="rId11"/>
    <p:sldId id="11492" r:id="rId12"/>
    <p:sldId id="11495" r:id="rId13"/>
    <p:sldId id="11493" r:id="rId14"/>
    <p:sldId id="11498" r:id="rId15"/>
    <p:sldId id="11488" r:id="rId16"/>
    <p:sldId id="11497" r:id="rId17"/>
    <p:sldId id="11499" r:id="rId18"/>
    <p:sldId id="11500" r:id="rId19"/>
    <p:sldId id="11501" r:id="rId20"/>
    <p:sldId id="11489" r:id="rId21"/>
    <p:sldId id="11502" r:id="rId22"/>
    <p:sldId id="11503" r:id="rId23"/>
    <p:sldId id="11504" r:id="rId24"/>
    <p:sldId id="11505" r:id="rId25"/>
    <p:sldId id="11506" r:id="rId26"/>
    <p:sldId id="11484" r:id="rId27"/>
  </p:sldIdLst>
  <p:sldSz cx="12192000" cy="6858000"/>
  <p:notesSz cx="6858000" cy="9144000"/>
  <p:embeddedFontLst>
    <p:embeddedFont>
      <p:font typeface="思源黑体 CN Normal" panose="020B0400000000000000" pitchFamily="34" charset="-122"/>
      <p:regular r:id="rId32"/>
    </p:embeddedFont>
    <p:embeddedFont>
      <p:font typeface="字由文艺黑" panose="00020600040101010101" charset="-122"/>
      <p:regular r:id="rId33"/>
    </p:embeddedFont>
  </p:embeddedFontLst>
  <p:custDataLst>
    <p:tags r:id="rId3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5F5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97" autoAdjust="0"/>
    <p:restoredTop sz="94648" autoAdjust="0"/>
  </p:normalViewPr>
  <p:slideViewPr>
    <p:cSldViewPr snapToGrid="0">
      <p:cViewPr>
        <p:scale>
          <a:sx n="33" d="100"/>
          <a:sy n="33" d="100"/>
        </p:scale>
        <p:origin x="3278" y="13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3" d="100"/>
          <a:sy n="73" d="100"/>
        </p:scale>
        <p:origin x="4056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4" Type="http://schemas.openxmlformats.org/officeDocument/2006/relationships/tags" Target="tags/tag3.xml"/><Relationship Id="rId33" Type="http://schemas.openxmlformats.org/officeDocument/2006/relationships/font" Target="fonts/font2.fntdata"/><Relationship Id="rId32" Type="http://schemas.openxmlformats.org/officeDocument/2006/relationships/font" Target="fonts/font1.fntdata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" Target="slides/slide1.xml"/><Relationship Id="rId29" Type="http://schemas.openxmlformats.org/officeDocument/2006/relationships/presProps" Target="presProps.xml"/><Relationship Id="rId28" Type="http://schemas.openxmlformats.org/officeDocument/2006/relationships/handoutMaster" Target="handoutMasters/handoutMaster1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Workbook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</c:f>
              <c:strCache>
                <c:ptCount val="1"/>
                <c:pt idx="0">
                  <c:v>类别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4.3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系列 2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</c:f>
              <c:strCache>
                <c:ptCount val="1"/>
                <c:pt idx="0">
                  <c:v>类别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2.4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系列 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</c:f>
              <c:strCache>
                <c:ptCount val="1"/>
                <c:pt idx="0">
                  <c:v>类别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28905471"/>
        <c:axId val="2028892575"/>
      </c:barChart>
      <c:catAx>
        <c:axId val="20289054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思源黑体 CN Normal" panose="020B0400000000000000" pitchFamily="34" charset="-122"/>
              </a:defRPr>
            </a:pPr>
          </a:p>
        </c:txPr>
        <c:crossAx val="2028892575"/>
        <c:crosses val="autoZero"/>
        <c:auto val="1"/>
        <c:lblAlgn val="ctr"/>
        <c:lblOffset val="100"/>
        <c:noMultiLvlLbl val="0"/>
      </c:catAx>
      <c:valAx>
        <c:axId val="20288925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思源黑体 CN Normal" panose="020B0400000000000000" pitchFamily="34" charset="-122"/>
              </a:defRPr>
            </a:pPr>
          </a:p>
        </c:txPr>
        <c:crossAx val="20289054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195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思源黑体 CN Normal" panose="020B0400000000000000" pitchFamily="34" charset="-122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dd89f8a6-7ea3-462e-9966-c6d2ecd1c3ec}"/>
      </c:ext>
    </c:extLst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Sheet1!$A$2:$A$6</c:f>
              <c:strCache>
                <c:ptCount val="5"/>
                <c:pt idx="0">
                  <c:v>活动1</c:v>
                </c:pt>
                <c:pt idx="1">
                  <c:v>活动2</c:v>
                </c:pt>
                <c:pt idx="2">
                  <c:v>活动3</c:v>
                </c:pt>
                <c:pt idx="3">
                  <c:v>活动4</c:v>
                </c:pt>
                <c:pt idx="4">
                  <c:v>活动5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系列 2</c:v>
                </c:pt>
              </c:strCache>
            </c:strRef>
          </c:tx>
          <c:spPr>
            <a:solidFill>
              <a:schemeClr val="bg1">
                <a:alpha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zh-CN"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思源黑体 CN Normal" panose="020B0400000000000000" pitchFamily="34" charset="-122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活动1</c:v>
                </c:pt>
                <c:pt idx="1">
                  <c:v>活动2</c:v>
                </c:pt>
                <c:pt idx="2">
                  <c:v>活动3</c:v>
                </c:pt>
                <c:pt idx="3">
                  <c:v>活动4</c:v>
                </c:pt>
                <c:pt idx="4">
                  <c:v>活动5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60</c:v>
                </c:pt>
                <c:pt idx="1">
                  <c:v>70</c:v>
                </c:pt>
                <c:pt idx="2">
                  <c:v>42</c:v>
                </c:pt>
                <c:pt idx="3">
                  <c:v>50</c:v>
                </c:pt>
                <c:pt idx="4">
                  <c:v>86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overlap val="100"/>
        <c:axId val="1578767263"/>
        <c:axId val="1578764767"/>
      </c:barChart>
      <c:catAx>
        <c:axId val="157876726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思源黑体 CN Normal" panose="020B0400000000000000" pitchFamily="34" charset="-122"/>
              </a:defRPr>
            </a:pPr>
          </a:p>
        </c:txPr>
        <c:crossAx val="1578764767"/>
        <c:crosses val="autoZero"/>
        <c:auto val="1"/>
        <c:lblAlgn val="ctr"/>
        <c:lblOffset val="100"/>
        <c:noMultiLvlLbl val="0"/>
      </c:catAx>
      <c:valAx>
        <c:axId val="1578764767"/>
        <c:scaling>
          <c:orientation val="minMax"/>
          <c:max val="100"/>
        </c:scaling>
        <c:delete val="1"/>
        <c:axPos val="b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1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思源黑体 CN Normal" panose="020B0400000000000000" pitchFamily="34" charset="-122"/>
              </a:defRPr>
            </a:pPr>
          </a:p>
        </c:txPr>
        <c:crossAx val="15787672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c4bc145f-a287-49a3-a593-064786dc6920}"/>
      </c:ext>
    </c:extLst>
  </c:chart>
  <c:spPr>
    <a:noFill/>
    <a:ln>
      <a:noFill/>
    </a:ln>
    <a:effectLst/>
  </c:spPr>
  <c:txPr>
    <a:bodyPr/>
    <a:lstStyle/>
    <a:p>
      <a:pPr>
        <a:defRPr lang="zh-CN" sz="1400">
          <a:solidFill>
            <a:schemeClr val="bg1"/>
          </a:solidFill>
        </a:defRPr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AFF95A-1A90-45FC-ACD7-C08E7C060E03}" type="datetimeFigureOut">
              <a:rPr lang="zh-CN" altLang="en-US" smtClean="0"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</a:fld>
            <a:endParaRPr lang="zh-CN" altLang="en-US"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F42EEB-7D51-4A0B-AC63-9A736D2C263A}" type="slidenum">
              <a:rPr lang="zh-CN" altLang="en-US" smtClean="0"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</a:fld>
            <a:endParaRPr lang="zh-CN" altLang="en-US"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defRPr>
            </a:lvl1pPr>
          </a:lstStyle>
          <a:p>
            <a:fld id="{5640975C-B837-4D6E-844D-7C645303B726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defRPr>
            </a:lvl1pPr>
          </a:lstStyle>
          <a:p>
            <a:fld id="{56E84C2C-40E2-4F7A-AD16-1F4FF2C99AF7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思源黑体 CN Normal" panose="020B0400000000000000" pitchFamily="34" charset="-122"/>
        <a:ea typeface="思源黑体 CN Normal" panose="020B0400000000000000" pitchFamily="34" charset="-122"/>
        <a:cs typeface="思源黑体 CN Normal" panose="020B0400000000000000" pitchFamily="34" charset="-12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思源黑体 CN Normal" panose="020B0400000000000000" pitchFamily="34" charset="-122"/>
        <a:ea typeface="思源黑体 CN Normal" panose="020B0400000000000000" pitchFamily="34" charset="-122"/>
        <a:cs typeface="思源黑体 CN Normal" panose="020B0400000000000000" pitchFamily="34" charset="-122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思源黑体 CN Normal" panose="020B0400000000000000" pitchFamily="34" charset="-122"/>
        <a:ea typeface="思源黑体 CN Normal" panose="020B0400000000000000" pitchFamily="34" charset="-122"/>
        <a:cs typeface="思源黑体 CN Normal" panose="020B0400000000000000" pitchFamily="34" charset="-122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思源黑体 CN Normal" panose="020B0400000000000000" pitchFamily="34" charset="-122"/>
        <a:ea typeface="思源黑体 CN Normal" panose="020B0400000000000000" pitchFamily="34" charset="-122"/>
        <a:cs typeface="思源黑体 CN Normal" panose="020B0400000000000000" pitchFamily="34" charset="-122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思源黑体 CN Normal" panose="020B0400000000000000" pitchFamily="34" charset="-122"/>
        <a:ea typeface="思源黑体 CN Normal" panose="020B0400000000000000" pitchFamily="34" charset="-122"/>
        <a:cs typeface="思源黑体 CN Normal" panose="020B0400000000000000" pitchFamily="34" charset="-122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MJ</a:t>
            </a:r>
            <a:r>
              <a:rPr lang="zh-CN" altLang="en-US" dirty="0"/>
              <a:t>生图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E84C2C-40E2-4F7A-AD16-1F4FF2C99AF7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MJ</a:t>
            </a:r>
            <a:r>
              <a:rPr lang="zh-CN" altLang="en-US" dirty="0"/>
              <a:t>生图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E84C2C-40E2-4F7A-AD16-1F4FF2C99AF7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themeOverride" Target="../theme/themeOverride1.xml"/><Relationship Id="rId2" Type="http://schemas.openxmlformats.org/officeDocument/2006/relationships/tags" Target="../tags/tag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11.svg"/><Relationship Id="rId7" Type="http://schemas.openxmlformats.org/officeDocument/2006/relationships/image" Target="../media/image10.png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4.svg"/><Relationship Id="rId3" Type="http://schemas.openxmlformats.org/officeDocument/2006/relationships/image" Target="../media/image23.png"/><Relationship Id="rId2" Type="http://schemas.openxmlformats.org/officeDocument/2006/relationships/image" Target="../media/image25.png"/><Relationship Id="rId1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7.svg"/><Relationship Id="rId6" Type="http://schemas.openxmlformats.org/officeDocument/2006/relationships/image" Target="../media/image30.png"/><Relationship Id="rId5" Type="http://schemas.openxmlformats.org/officeDocument/2006/relationships/image" Target="../media/image24.svg"/><Relationship Id="rId4" Type="http://schemas.openxmlformats.org/officeDocument/2006/relationships/image" Target="../media/image29.png"/><Relationship Id="rId3" Type="http://schemas.openxmlformats.org/officeDocument/2006/relationships/image" Target="../media/image20.svg"/><Relationship Id="rId2" Type="http://schemas.openxmlformats.org/officeDocument/2006/relationships/image" Target="../media/image28.png"/><Relationship Id="rId1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7.svg"/><Relationship Id="rId5" Type="http://schemas.openxmlformats.org/officeDocument/2006/relationships/image" Target="../media/image30.png"/><Relationship Id="rId4" Type="http://schemas.openxmlformats.org/officeDocument/2006/relationships/image" Target="../media/image21.png"/><Relationship Id="rId3" Type="http://schemas.openxmlformats.org/officeDocument/2006/relationships/image" Target="../media/image5.svg"/><Relationship Id="rId2" Type="http://schemas.openxmlformats.org/officeDocument/2006/relationships/image" Target="../media/image31.png"/><Relationship Id="rId1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9.svg"/><Relationship Id="rId6" Type="http://schemas.openxmlformats.org/officeDocument/2006/relationships/image" Target="../media/image33.png"/><Relationship Id="rId5" Type="http://schemas.openxmlformats.org/officeDocument/2006/relationships/image" Target="../media/image7.svg"/><Relationship Id="rId4" Type="http://schemas.openxmlformats.org/officeDocument/2006/relationships/image" Target="../media/image30.png"/><Relationship Id="rId3" Type="http://schemas.openxmlformats.org/officeDocument/2006/relationships/image" Target="../media/image5.svg"/><Relationship Id="rId2" Type="http://schemas.openxmlformats.org/officeDocument/2006/relationships/image" Target="../media/image31.png"/><Relationship Id="rId1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27.svg"/><Relationship Id="rId5" Type="http://schemas.openxmlformats.org/officeDocument/2006/relationships/image" Target="../media/image35.png"/><Relationship Id="rId4" Type="http://schemas.openxmlformats.org/officeDocument/2006/relationships/image" Target="../media/image11.svg"/><Relationship Id="rId3" Type="http://schemas.openxmlformats.org/officeDocument/2006/relationships/image" Target="../media/image34.png"/><Relationship Id="rId2" Type="http://schemas.openxmlformats.org/officeDocument/2006/relationships/image" Target="../media/image7.svg"/><Relationship Id="rId1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5.png"/><Relationship Id="rId1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18.svg"/><Relationship Id="rId3" Type="http://schemas.openxmlformats.org/officeDocument/2006/relationships/image" Target="../media/image36.png"/><Relationship Id="rId2" Type="http://schemas.openxmlformats.org/officeDocument/2006/relationships/image" Target="../media/image7.svg"/><Relationship Id="rId1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22.png"/><Relationship Id="rId6" Type="http://schemas.openxmlformats.org/officeDocument/2006/relationships/image" Target="../media/image11.svg"/><Relationship Id="rId5" Type="http://schemas.openxmlformats.org/officeDocument/2006/relationships/image" Target="../media/image34.png"/><Relationship Id="rId4" Type="http://schemas.openxmlformats.org/officeDocument/2006/relationships/image" Target="../media/image7.svg"/><Relationship Id="rId3" Type="http://schemas.openxmlformats.org/officeDocument/2006/relationships/image" Target="../media/image30.png"/><Relationship Id="rId2" Type="http://schemas.openxmlformats.org/officeDocument/2006/relationships/image" Target="../media/image24.svg"/><Relationship Id="rId1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12.png"/><Relationship Id="rId6" Type="http://schemas.openxmlformats.org/officeDocument/2006/relationships/image" Target="../media/image7.svg"/><Relationship Id="rId5" Type="http://schemas.openxmlformats.org/officeDocument/2006/relationships/image" Target="../media/image30.png"/><Relationship Id="rId4" Type="http://schemas.openxmlformats.org/officeDocument/2006/relationships/image" Target="../media/image14.svg"/><Relationship Id="rId3" Type="http://schemas.openxmlformats.org/officeDocument/2006/relationships/image" Target="../media/image37.png"/><Relationship Id="rId2" Type="http://schemas.openxmlformats.org/officeDocument/2006/relationships/image" Target="../media/image9.svg"/><Relationship Id="rId1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chart" Target="../charts/chart2.xml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openxmlformats.org/officeDocument/2006/relationships/image" Target="../media/image11.svg"/><Relationship Id="rId7" Type="http://schemas.openxmlformats.org/officeDocument/2006/relationships/image" Target="../media/image10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9.png"/><Relationship Id="rId8" Type="http://schemas.openxmlformats.org/officeDocument/2006/relationships/image" Target="../media/image18.svg"/><Relationship Id="rId7" Type="http://schemas.openxmlformats.org/officeDocument/2006/relationships/image" Target="../media/image17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7.svg"/><Relationship Id="rId3" Type="http://schemas.openxmlformats.org/officeDocument/2006/relationships/image" Target="../media/image6.png"/><Relationship Id="rId2" Type="http://schemas.openxmlformats.org/officeDocument/2006/relationships/image" Target="../media/image14.svg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11.svg"/><Relationship Id="rId11" Type="http://schemas.openxmlformats.org/officeDocument/2006/relationships/image" Target="../media/image10.png"/><Relationship Id="rId10" Type="http://schemas.openxmlformats.org/officeDocument/2006/relationships/image" Target="../media/image20.svg"/><Relationship Id="rId1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svg"/><Relationship Id="rId8" Type="http://schemas.openxmlformats.org/officeDocument/2006/relationships/image" Target="../media/image10.png"/><Relationship Id="rId7" Type="http://schemas.openxmlformats.org/officeDocument/2006/relationships/image" Target="../media/image9.svg"/><Relationship Id="rId6" Type="http://schemas.openxmlformats.org/officeDocument/2006/relationships/image" Target="../media/image8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4" Type="http://schemas.openxmlformats.org/officeDocument/2006/relationships/slideLayout" Target="../slideLayouts/slideLayout1.xml"/><Relationship Id="rId13" Type="http://schemas.openxmlformats.org/officeDocument/2006/relationships/image" Target="../media/image7.svg"/><Relationship Id="rId12" Type="http://schemas.openxmlformats.org/officeDocument/2006/relationships/image" Target="../media/image6.png"/><Relationship Id="rId11" Type="http://schemas.openxmlformats.org/officeDocument/2006/relationships/image" Target="../media/image24.svg"/><Relationship Id="rId10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: 圆角 10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思源黑体 CN Normal" panose="020B0400000000000000" pitchFamily="34" charset="-122"/>
            </a:endParaRPr>
          </a:p>
        </p:txBody>
      </p:sp>
      <p:sp>
        <p:nvSpPr>
          <p:cNvPr id="15" name="矩形 14"/>
          <p:cNvSpPr/>
          <p:nvPr/>
        </p:nvSpPr>
        <p:spPr bwMode="auto">
          <a:xfrm rot="5400000">
            <a:off x="-2690337" y="2544143"/>
            <a:ext cx="6858001" cy="176971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00" cap="none" spc="0" normalizeH="0" baseline="0" noProof="0" dirty="0">
                <a:ln w="3175">
                  <a:noFill/>
                </a:ln>
                <a:solidFill>
                  <a:schemeClr val="accent1">
                    <a:lumMod val="50000"/>
                    <a:alpha val="20000"/>
                  </a:schemeClr>
                </a:solidFill>
                <a:effectLst/>
                <a:uLnTx/>
                <a:uFillTx/>
                <a:latin typeface="+mj-lt"/>
                <a:ea typeface="+mj-ea"/>
                <a:cs typeface="思源黑体 CN Normal" panose="020B0400000000000000" pitchFamily="34" charset="-122"/>
              </a:rPr>
              <a:t>TRAVEL</a:t>
            </a:r>
            <a:endParaRPr kumimoji="0" lang="en-US" altLang="zh-CN" sz="11500" b="0" i="0" u="none" strike="noStrike" kern="100" cap="none" spc="0" normalizeH="0" baseline="0" noProof="0" dirty="0">
              <a:ln w="3175">
                <a:noFill/>
              </a:ln>
              <a:solidFill>
                <a:schemeClr val="accent1">
                  <a:lumMod val="50000"/>
                  <a:alpha val="20000"/>
                </a:schemeClr>
              </a:solidFill>
              <a:effectLst/>
              <a:uLnTx/>
              <a:uFillTx/>
              <a:latin typeface="+mj-lt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36" name="椭圆 35"/>
          <p:cNvSpPr/>
          <p:nvPr/>
        </p:nvSpPr>
        <p:spPr>
          <a:xfrm>
            <a:off x="216698" y="6126480"/>
            <a:ext cx="4861523" cy="849075"/>
          </a:xfrm>
          <a:prstGeom prst="ellipse">
            <a:avLst/>
          </a:prstGeom>
          <a:solidFill>
            <a:schemeClr val="accent1">
              <a:lumMod val="50000"/>
              <a:alpha val="30000"/>
            </a:schemeClr>
          </a:soli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sp>
        <p:nvSpPr>
          <p:cNvPr id="43" name="矩形 42"/>
          <p:cNvSpPr/>
          <p:nvPr/>
        </p:nvSpPr>
        <p:spPr bwMode="auto">
          <a:xfrm rot="5400000">
            <a:off x="-1227297" y="2544143"/>
            <a:ext cx="6858001" cy="176971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00" cap="none" spc="0" normalizeH="0" baseline="0" noProof="0" dirty="0">
                <a:ln w="3175">
                  <a:noFill/>
                </a:ln>
                <a:solidFill>
                  <a:schemeClr val="bg1">
                    <a:alpha val="20000"/>
                  </a:schemeClr>
                </a:solidFill>
                <a:effectLst/>
                <a:uLnTx/>
                <a:uFillTx/>
                <a:latin typeface="+mj-lt"/>
                <a:ea typeface="+mj-ea"/>
                <a:cs typeface="思源黑体 CN Normal" panose="020B0400000000000000" pitchFamily="34" charset="-122"/>
              </a:rPr>
              <a:t>TRAVEL</a:t>
            </a:r>
            <a:endParaRPr kumimoji="0" lang="en-US" altLang="zh-CN" sz="11500" b="0" i="0" u="none" strike="noStrike" kern="100" cap="none" spc="0" normalizeH="0" baseline="0" noProof="0" dirty="0">
              <a:ln w="3175">
                <a:noFill/>
              </a:ln>
              <a:solidFill>
                <a:schemeClr val="bg1">
                  <a:alpha val="20000"/>
                </a:schemeClr>
              </a:solidFill>
              <a:effectLst/>
              <a:uLnTx/>
              <a:uFillTx/>
              <a:latin typeface="+mj-lt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44" name="矩形 43"/>
          <p:cNvSpPr/>
          <p:nvPr/>
        </p:nvSpPr>
        <p:spPr bwMode="auto">
          <a:xfrm rot="5400000">
            <a:off x="235743" y="2544143"/>
            <a:ext cx="6858001" cy="176971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00" cap="none" spc="0" normalizeH="0" baseline="0" noProof="0" dirty="0">
                <a:ln w="3175">
                  <a:noFill/>
                </a:ln>
                <a:solidFill>
                  <a:schemeClr val="accent1">
                    <a:lumMod val="50000"/>
                    <a:alpha val="20000"/>
                  </a:schemeClr>
                </a:solidFill>
                <a:effectLst/>
                <a:uLnTx/>
                <a:uFillTx/>
                <a:latin typeface="+mj-lt"/>
                <a:ea typeface="+mj-ea"/>
                <a:cs typeface="思源黑体 CN Normal" panose="020B0400000000000000" pitchFamily="34" charset="-122"/>
              </a:rPr>
              <a:t>TRAVEL</a:t>
            </a:r>
            <a:endParaRPr kumimoji="0" lang="en-US" altLang="zh-CN" sz="11500" b="0" i="0" u="none" strike="noStrike" kern="100" cap="none" spc="0" normalizeH="0" baseline="0" noProof="0" dirty="0">
              <a:ln w="3175">
                <a:noFill/>
              </a:ln>
              <a:solidFill>
                <a:schemeClr val="accent1">
                  <a:lumMod val="50000"/>
                  <a:alpha val="20000"/>
                </a:schemeClr>
              </a:solidFill>
              <a:effectLst/>
              <a:uLnTx/>
              <a:uFillTx/>
              <a:latin typeface="+mj-lt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45" name="矩形 44"/>
          <p:cNvSpPr/>
          <p:nvPr/>
        </p:nvSpPr>
        <p:spPr bwMode="auto">
          <a:xfrm rot="5400000">
            <a:off x="1698783" y="2544143"/>
            <a:ext cx="6858001" cy="176971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00" cap="none" spc="0" normalizeH="0" baseline="0" noProof="0" dirty="0">
                <a:ln w="3175">
                  <a:noFill/>
                </a:ln>
                <a:solidFill>
                  <a:schemeClr val="bg1">
                    <a:alpha val="20000"/>
                  </a:schemeClr>
                </a:solidFill>
                <a:effectLst/>
                <a:uLnTx/>
                <a:uFillTx/>
                <a:latin typeface="+mj-lt"/>
                <a:ea typeface="+mj-ea"/>
                <a:cs typeface="思源黑体 CN Normal" panose="020B0400000000000000" pitchFamily="34" charset="-122"/>
              </a:rPr>
              <a:t>TRAVEL</a:t>
            </a:r>
            <a:endParaRPr kumimoji="0" lang="en-US" altLang="zh-CN" sz="11500" b="0" i="0" u="none" strike="noStrike" kern="100" cap="none" spc="0" normalizeH="0" baseline="0" noProof="0" dirty="0">
              <a:ln w="3175">
                <a:noFill/>
              </a:ln>
              <a:solidFill>
                <a:schemeClr val="bg1">
                  <a:alpha val="20000"/>
                </a:schemeClr>
              </a:solidFill>
              <a:effectLst/>
              <a:uLnTx/>
              <a:uFillTx/>
              <a:latin typeface="+mj-lt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70" name="任意多边形: 形状 69"/>
          <p:cNvSpPr/>
          <p:nvPr/>
        </p:nvSpPr>
        <p:spPr>
          <a:xfrm rot="21210637">
            <a:off x="3283038" y="-326397"/>
            <a:ext cx="9276755" cy="7645516"/>
          </a:xfrm>
          <a:custGeom>
            <a:avLst/>
            <a:gdLst>
              <a:gd name="connsiteX0" fmla="*/ 1967108 w 9276755"/>
              <a:gd name="connsiteY0" fmla="*/ 0 h 7645516"/>
              <a:gd name="connsiteX1" fmla="*/ 9276755 w 9276755"/>
              <a:gd name="connsiteY1" fmla="*/ 831457 h 7645516"/>
              <a:gd name="connsiteX2" fmla="*/ 8501670 w 9276755"/>
              <a:gd name="connsiteY2" fmla="*/ 7645516 h 7645516"/>
              <a:gd name="connsiteX3" fmla="*/ 4083619 w 9276755"/>
              <a:gd name="connsiteY3" fmla="*/ 7142972 h 7645516"/>
              <a:gd name="connsiteX4" fmla="*/ 4029909 w 9276755"/>
              <a:gd name="connsiteY4" fmla="*/ 7040344 h 7645516"/>
              <a:gd name="connsiteX5" fmla="*/ 3954151 w 9276755"/>
              <a:gd name="connsiteY5" fmla="*/ 6857824 h 7645516"/>
              <a:gd name="connsiteX6" fmla="*/ 3915340 w 9276755"/>
              <a:gd name="connsiteY6" fmla="*/ 6728511 h 7645516"/>
              <a:gd name="connsiteX7" fmla="*/ 3904733 w 9276755"/>
              <a:gd name="connsiteY7" fmla="*/ 6729957 h 7645516"/>
              <a:gd name="connsiteX8" fmla="*/ 3542818 w 9276755"/>
              <a:gd name="connsiteY8" fmla="*/ 6749516 h 7645516"/>
              <a:gd name="connsiteX9" fmla="*/ 701233 w 9276755"/>
              <a:gd name="connsiteY9" fmla="*/ 4315059 h 7645516"/>
              <a:gd name="connsiteX10" fmla="*/ 924539 w 9276755"/>
              <a:gd name="connsiteY10" fmla="*/ 3367459 h 7645516"/>
              <a:gd name="connsiteX11" fmla="*/ 940848 w 9276755"/>
              <a:gd name="connsiteY11" fmla="*/ 3338453 h 7645516"/>
              <a:gd name="connsiteX12" fmla="*/ 940217 w 9276755"/>
              <a:gd name="connsiteY12" fmla="*/ 3338255 h 7645516"/>
              <a:gd name="connsiteX13" fmla="*/ 0 w 9276755"/>
              <a:gd name="connsiteY13" fmla="*/ 2123028 h 7645516"/>
              <a:gd name="connsiteX14" fmla="*/ 1539433 w 9276755"/>
              <a:gd name="connsiteY14" fmla="*/ 804157 h 7645516"/>
              <a:gd name="connsiteX15" fmla="*/ 1716202 w 9276755"/>
              <a:gd name="connsiteY15" fmla="*/ 812757 h 7645516"/>
              <a:gd name="connsiteX16" fmla="*/ 1718250 w 9276755"/>
              <a:gd name="connsiteY16" fmla="*/ 813058 h 7645516"/>
              <a:gd name="connsiteX17" fmla="*/ 1713053 w 9276755"/>
              <a:gd name="connsiteY17" fmla="*/ 724903 h 7645516"/>
              <a:gd name="connsiteX18" fmla="*/ 1898855 w 9276755"/>
              <a:gd name="connsiteY18" fmla="*/ 96252 h 7645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9276755" h="7645516">
                <a:moveTo>
                  <a:pt x="1967108" y="0"/>
                </a:moveTo>
                <a:lnTo>
                  <a:pt x="9276755" y="831457"/>
                </a:lnTo>
                <a:lnTo>
                  <a:pt x="8501670" y="7645516"/>
                </a:lnTo>
                <a:lnTo>
                  <a:pt x="4083619" y="7142972"/>
                </a:lnTo>
                <a:lnTo>
                  <a:pt x="4029909" y="7040344"/>
                </a:lnTo>
                <a:cubicBezTo>
                  <a:pt x="4001933" y="6980637"/>
                  <a:pt x="3976637" y="6919761"/>
                  <a:pt x="3954151" y="6857824"/>
                </a:cubicBezTo>
                <a:lnTo>
                  <a:pt x="3915340" y="6728511"/>
                </a:lnTo>
                <a:lnTo>
                  <a:pt x="3904733" y="6729957"/>
                </a:lnTo>
                <a:cubicBezTo>
                  <a:pt x="3786219" y="6742864"/>
                  <a:pt x="3665425" y="6749516"/>
                  <a:pt x="3542818" y="6749516"/>
                </a:cubicBezTo>
                <a:cubicBezTo>
                  <a:pt x="1973454" y="6749516"/>
                  <a:pt x="701234" y="5659572"/>
                  <a:pt x="701233" y="4315059"/>
                </a:cubicBezTo>
                <a:cubicBezTo>
                  <a:pt x="701233" y="3978931"/>
                  <a:pt x="780747" y="3658713"/>
                  <a:pt x="924539" y="3367459"/>
                </a:cubicBezTo>
                <a:lnTo>
                  <a:pt x="940848" y="3338453"/>
                </a:lnTo>
                <a:lnTo>
                  <a:pt x="940217" y="3338255"/>
                </a:lnTo>
                <a:cubicBezTo>
                  <a:pt x="387691" y="3138039"/>
                  <a:pt x="0" y="2669321"/>
                  <a:pt x="0" y="2123028"/>
                </a:cubicBezTo>
                <a:cubicBezTo>
                  <a:pt x="0" y="1394636"/>
                  <a:pt x="689229" y="804157"/>
                  <a:pt x="1539433" y="804157"/>
                </a:cubicBezTo>
                <a:cubicBezTo>
                  <a:pt x="1599213" y="804157"/>
                  <a:pt x="1658197" y="807076"/>
                  <a:pt x="1716202" y="812757"/>
                </a:cubicBezTo>
                <a:lnTo>
                  <a:pt x="1718250" y="813058"/>
                </a:lnTo>
                <a:lnTo>
                  <a:pt x="1713053" y="724903"/>
                </a:lnTo>
                <a:cubicBezTo>
                  <a:pt x="1713053" y="497281"/>
                  <a:pt x="1780361" y="283127"/>
                  <a:pt x="1898855" y="96252"/>
                </a:cubicBezTo>
                <a:close/>
              </a:path>
            </a:pathLst>
          </a:custGeom>
          <a:gradFill>
            <a:gsLst>
              <a:gs pos="3000">
                <a:schemeClr val="accent2">
                  <a:lumMod val="60000"/>
                  <a:lumOff val="40000"/>
                </a:schemeClr>
              </a:gs>
              <a:gs pos="100000">
                <a:schemeClr val="accent2"/>
              </a:gs>
            </a:gsLst>
            <a:lin ang="2700000" scaled="0"/>
          </a:gradFill>
          <a:ln>
            <a:noFill/>
          </a:ln>
          <a:effectLst>
            <a:outerShdw blurRad="190500" dist="190500" dir="8100000" algn="tr" rotWithShape="0">
              <a:schemeClr val="accent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cs typeface="思源黑体 CN Normal" panose="020B0400000000000000" pitchFamily="34" charset="-122"/>
            </a:endParaRPr>
          </a:p>
        </p:txBody>
      </p:sp>
      <p:sp>
        <p:nvSpPr>
          <p:cNvPr id="68" name="任意多边形: 形状 67"/>
          <p:cNvSpPr/>
          <p:nvPr/>
        </p:nvSpPr>
        <p:spPr>
          <a:xfrm rot="21210637">
            <a:off x="3479049" y="-315285"/>
            <a:ext cx="9081374" cy="7623292"/>
          </a:xfrm>
          <a:custGeom>
            <a:avLst/>
            <a:gdLst>
              <a:gd name="connsiteX0" fmla="*/ 1967108 w 9081374"/>
              <a:gd name="connsiteY0" fmla="*/ 0 h 7623292"/>
              <a:gd name="connsiteX1" fmla="*/ 9081374 w 9081374"/>
              <a:gd name="connsiteY1" fmla="*/ 809233 h 7623292"/>
              <a:gd name="connsiteX2" fmla="*/ 8306289 w 9081374"/>
              <a:gd name="connsiteY2" fmla="*/ 7623292 h 7623292"/>
              <a:gd name="connsiteX3" fmla="*/ 4083619 w 9081374"/>
              <a:gd name="connsiteY3" fmla="*/ 7142972 h 7623292"/>
              <a:gd name="connsiteX4" fmla="*/ 4029909 w 9081374"/>
              <a:gd name="connsiteY4" fmla="*/ 7040344 h 7623292"/>
              <a:gd name="connsiteX5" fmla="*/ 3954151 w 9081374"/>
              <a:gd name="connsiteY5" fmla="*/ 6857824 h 7623292"/>
              <a:gd name="connsiteX6" fmla="*/ 3915341 w 9081374"/>
              <a:gd name="connsiteY6" fmla="*/ 6728511 h 7623292"/>
              <a:gd name="connsiteX7" fmla="*/ 3904734 w 9081374"/>
              <a:gd name="connsiteY7" fmla="*/ 6729957 h 7623292"/>
              <a:gd name="connsiteX8" fmla="*/ 3542819 w 9081374"/>
              <a:gd name="connsiteY8" fmla="*/ 6749516 h 7623292"/>
              <a:gd name="connsiteX9" fmla="*/ 701233 w 9081374"/>
              <a:gd name="connsiteY9" fmla="*/ 4315059 h 7623292"/>
              <a:gd name="connsiteX10" fmla="*/ 924539 w 9081374"/>
              <a:gd name="connsiteY10" fmla="*/ 3367459 h 7623292"/>
              <a:gd name="connsiteX11" fmla="*/ 940849 w 9081374"/>
              <a:gd name="connsiteY11" fmla="*/ 3338453 h 7623292"/>
              <a:gd name="connsiteX12" fmla="*/ 940217 w 9081374"/>
              <a:gd name="connsiteY12" fmla="*/ 3338255 h 7623292"/>
              <a:gd name="connsiteX13" fmla="*/ 0 w 9081374"/>
              <a:gd name="connsiteY13" fmla="*/ 2123028 h 7623292"/>
              <a:gd name="connsiteX14" fmla="*/ 1539433 w 9081374"/>
              <a:gd name="connsiteY14" fmla="*/ 804157 h 7623292"/>
              <a:gd name="connsiteX15" fmla="*/ 1716202 w 9081374"/>
              <a:gd name="connsiteY15" fmla="*/ 812757 h 7623292"/>
              <a:gd name="connsiteX16" fmla="*/ 1718250 w 9081374"/>
              <a:gd name="connsiteY16" fmla="*/ 813058 h 7623292"/>
              <a:gd name="connsiteX17" fmla="*/ 1713053 w 9081374"/>
              <a:gd name="connsiteY17" fmla="*/ 724903 h 7623292"/>
              <a:gd name="connsiteX18" fmla="*/ 1898855 w 9081374"/>
              <a:gd name="connsiteY18" fmla="*/ 96252 h 7623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9081374" h="7623292">
                <a:moveTo>
                  <a:pt x="1967108" y="0"/>
                </a:moveTo>
                <a:lnTo>
                  <a:pt x="9081374" y="809233"/>
                </a:lnTo>
                <a:lnTo>
                  <a:pt x="8306289" y="7623292"/>
                </a:lnTo>
                <a:lnTo>
                  <a:pt x="4083619" y="7142972"/>
                </a:lnTo>
                <a:lnTo>
                  <a:pt x="4029909" y="7040344"/>
                </a:lnTo>
                <a:cubicBezTo>
                  <a:pt x="4001933" y="6980637"/>
                  <a:pt x="3976637" y="6919761"/>
                  <a:pt x="3954151" y="6857824"/>
                </a:cubicBezTo>
                <a:lnTo>
                  <a:pt x="3915341" y="6728511"/>
                </a:lnTo>
                <a:lnTo>
                  <a:pt x="3904734" y="6729957"/>
                </a:lnTo>
                <a:cubicBezTo>
                  <a:pt x="3786218" y="6742864"/>
                  <a:pt x="3665425" y="6749516"/>
                  <a:pt x="3542819" y="6749516"/>
                </a:cubicBezTo>
                <a:cubicBezTo>
                  <a:pt x="1973455" y="6749516"/>
                  <a:pt x="701234" y="5659572"/>
                  <a:pt x="701233" y="4315059"/>
                </a:cubicBezTo>
                <a:cubicBezTo>
                  <a:pt x="701234" y="3978931"/>
                  <a:pt x="780747" y="3658713"/>
                  <a:pt x="924539" y="3367459"/>
                </a:cubicBezTo>
                <a:lnTo>
                  <a:pt x="940849" y="3338453"/>
                </a:lnTo>
                <a:lnTo>
                  <a:pt x="940217" y="3338255"/>
                </a:lnTo>
                <a:cubicBezTo>
                  <a:pt x="387691" y="3138039"/>
                  <a:pt x="0" y="2669321"/>
                  <a:pt x="0" y="2123028"/>
                </a:cubicBezTo>
                <a:cubicBezTo>
                  <a:pt x="0" y="1394636"/>
                  <a:pt x="689229" y="804157"/>
                  <a:pt x="1539433" y="804157"/>
                </a:cubicBezTo>
                <a:cubicBezTo>
                  <a:pt x="1599213" y="804157"/>
                  <a:pt x="1658197" y="807076"/>
                  <a:pt x="1716202" y="812757"/>
                </a:cubicBezTo>
                <a:lnTo>
                  <a:pt x="1718250" y="813058"/>
                </a:lnTo>
                <a:lnTo>
                  <a:pt x="1713053" y="724903"/>
                </a:lnTo>
                <a:cubicBezTo>
                  <a:pt x="1713053" y="497281"/>
                  <a:pt x="1780361" y="283127"/>
                  <a:pt x="1898855" y="96252"/>
                </a:cubicBezTo>
                <a:close/>
              </a:path>
            </a:pathLst>
          </a:custGeom>
          <a:gradFill>
            <a:gsLst>
              <a:gs pos="300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cs typeface="思源黑体 CN Normal" panose="020B0400000000000000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rcRect l="11972" t="7455" b="7455"/>
          <a:stretch>
            <a:fillRect/>
          </a:stretch>
        </p:blipFill>
        <p:spPr>
          <a:xfrm>
            <a:off x="0" y="0"/>
            <a:ext cx="7094796" cy="6858000"/>
          </a:xfrm>
          <a:custGeom>
            <a:avLst/>
            <a:gdLst>
              <a:gd name="connsiteX0" fmla="*/ 0 w 7094796"/>
              <a:gd name="connsiteY0" fmla="*/ 0 h 6858000"/>
              <a:gd name="connsiteX1" fmla="*/ 7094796 w 7094796"/>
              <a:gd name="connsiteY1" fmla="*/ 0 h 6858000"/>
              <a:gd name="connsiteX2" fmla="*/ 7094796 w 7094796"/>
              <a:gd name="connsiteY2" fmla="*/ 6858000 h 6858000"/>
              <a:gd name="connsiteX3" fmla="*/ 0 w 709479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94796" h="6858000">
                <a:moveTo>
                  <a:pt x="0" y="0"/>
                </a:moveTo>
                <a:lnTo>
                  <a:pt x="7094796" y="0"/>
                </a:lnTo>
                <a:lnTo>
                  <a:pt x="7094796" y="6858000"/>
                </a:lnTo>
                <a:lnTo>
                  <a:pt x="0" y="6858000"/>
                </a:lnTo>
                <a:close/>
              </a:path>
            </a:pathLst>
          </a:custGeom>
          <a:effectLst>
            <a:outerShdw blurRad="190500" dist="190500" dir="2700000" algn="tl" rotWithShape="0">
              <a:schemeClr val="accent1">
                <a:lumMod val="50000"/>
                <a:alpha val="40000"/>
              </a:schemeClr>
            </a:outerShdw>
          </a:effectLst>
        </p:spPr>
      </p:pic>
      <p:sp>
        <p:nvSpPr>
          <p:cNvPr id="55" name="矩形 54"/>
          <p:cNvSpPr/>
          <p:nvPr/>
        </p:nvSpPr>
        <p:spPr bwMode="auto">
          <a:xfrm rot="5400000">
            <a:off x="8188460" y="2544143"/>
            <a:ext cx="6858001" cy="176971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00" cap="none" spc="0" normalizeH="0" baseline="0" noProof="0" dirty="0">
                <a:ln w="3175">
                  <a:solidFill>
                    <a:schemeClr val="accent1">
                      <a:alpha val="20000"/>
                    </a:schemeClr>
                  </a:solidFill>
                </a:ln>
                <a:solidFill>
                  <a:schemeClr val="accent1">
                    <a:alpha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思源黑体 CN Normal" panose="020B0400000000000000" pitchFamily="34" charset="-122"/>
              </a:rPr>
              <a:t>TRAVEL</a:t>
            </a:r>
            <a:endParaRPr kumimoji="0" lang="en-US" altLang="zh-CN" sz="11500" b="0" i="0" u="none" strike="noStrike" kern="100" cap="none" spc="0" normalizeH="0" baseline="0" noProof="0" dirty="0">
              <a:ln w="3175">
                <a:solidFill>
                  <a:schemeClr val="accent1">
                    <a:alpha val="20000"/>
                  </a:schemeClr>
                </a:solidFill>
              </a:ln>
              <a:solidFill>
                <a:schemeClr val="accent1">
                  <a:alpha val="5000"/>
                </a:schemeClr>
              </a:solidFill>
              <a:effectLst/>
              <a:uLnTx/>
              <a:uFillTx/>
              <a:latin typeface="+mj-lt"/>
              <a:ea typeface="+mj-ea"/>
              <a:cs typeface="思源黑体 CN Normal" panose="020B0400000000000000" pitchFamily="34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9285437" y="2746848"/>
            <a:ext cx="877103" cy="309268"/>
            <a:chOff x="8680716" y="5823535"/>
            <a:chExt cx="2115237" cy="745836"/>
          </a:xfrm>
        </p:grpSpPr>
        <p:sp>
          <p:nvSpPr>
            <p:cNvPr id="17" name="任意多边形: 形状 16"/>
            <p:cNvSpPr/>
            <p:nvPr/>
          </p:nvSpPr>
          <p:spPr>
            <a:xfrm rot="3051009" flipV="1">
              <a:off x="8684752" y="5819499"/>
              <a:ext cx="745836" cy="753908"/>
            </a:xfrm>
            <a:custGeom>
              <a:avLst/>
              <a:gdLst>
                <a:gd name="connsiteX0" fmla="*/ 40901 w 1334720"/>
                <a:gd name="connsiteY0" fmla="*/ 1066874 h 1349166"/>
                <a:gd name="connsiteX1" fmla="*/ 198400 w 1334720"/>
                <a:gd name="connsiteY1" fmla="*/ 1173912 h 1349166"/>
                <a:gd name="connsiteX2" fmla="*/ 1019449 w 1334720"/>
                <a:gd name="connsiteY2" fmla="*/ 1343947 h 1349166"/>
                <a:gd name="connsiteX3" fmla="*/ 1206505 w 1334720"/>
                <a:gd name="connsiteY3" fmla="*/ 1308265 h 1349166"/>
                <a:gd name="connsiteX4" fmla="*/ 1224245 w 1334720"/>
                <a:gd name="connsiteY4" fmla="*/ 1294015 h 1349166"/>
                <a:gd name="connsiteX5" fmla="*/ 1225023 w 1334720"/>
                <a:gd name="connsiteY5" fmla="*/ 1293593 h 1349166"/>
                <a:gd name="connsiteX6" fmla="*/ 1234323 w 1334720"/>
                <a:gd name="connsiteY6" fmla="*/ 1285920 h 1349166"/>
                <a:gd name="connsiteX7" fmla="*/ 1243723 w 1334720"/>
                <a:gd name="connsiteY7" fmla="*/ 1278369 h 1349166"/>
                <a:gd name="connsiteX8" fmla="*/ 1244294 w 1334720"/>
                <a:gd name="connsiteY8" fmla="*/ 1277693 h 1349166"/>
                <a:gd name="connsiteX9" fmla="*/ 1261846 w 1334720"/>
                <a:gd name="connsiteY9" fmla="*/ 1263211 h 1349166"/>
                <a:gd name="connsiteX10" fmla="*/ 1334720 w 1334720"/>
                <a:gd name="connsiteY10" fmla="*/ 1087278 h 1349166"/>
                <a:gd name="connsiteX11" fmla="*/ 1334720 w 1334720"/>
                <a:gd name="connsiteY11" fmla="*/ 248807 h 1349166"/>
                <a:gd name="connsiteX12" fmla="*/ 1085913 w 1334720"/>
                <a:gd name="connsiteY12" fmla="*/ 0 h 1349166"/>
                <a:gd name="connsiteX13" fmla="*/ 837106 w 1334720"/>
                <a:gd name="connsiteY13" fmla="*/ 248807 h 1349166"/>
                <a:gd name="connsiteX14" fmla="*/ 837106 w 1334720"/>
                <a:gd name="connsiteY14" fmla="*/ 798012 h 1349166"/>
                <a:gd name="connsiteX15" fmla="*/ 299313 w 1334720"/>
                <a:gd name="connsiteY15" fmla="*/ 686637 h 1349166"/>
                <a:gd name="connsiteX16" fmla="*/ 5219 w 1334720"/>
                <a:gd name="connsiteY16" fmla="*/ 879819 h 1349166"/>
                <a:gd name="connsiteX17" fmla="*/ 40901 w 1334720"/>
                <a:gd name="connsiteY17" fmla="*/ 1066874 h 1349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34720" h="1349166">
                  <a:moveTo>
                    <a:pt x="40901" y="1066874"/>
                  </a:moveTo>
                  <a:cubicBezTo>
                    <a:pt x="75860" y="1120095"/>
                    <a:pt x="131122" y="1159979"/>
                    <a:pt x="198400" y="1173912"/>
                  </a:cubicBezTo>
                  <a:lnTo>
                    <a:pt x="1019449" y="1343947"/>
                  </a:lnTo>
                  <a:cubicBezTo>
                    <a:pt x="1086728" y="1357881"/>
                    <a:pt x="1153285" y="1343224"/>
                    <a:pt x="1206505" y="1308265"/>
                  </a:cubicBezTo>
                  <a:lnTo>
                    <a:pt x="1224245" y="1294015"/>
                  </a:lnTo>
                  <a:lnTo>
                    <a:pt x="1225023" y="1293593"/>
                  </a:lnTo>
                  <a:lnTo>
                    <a:pt x="1234323" y="1285920"/>
                  </a:lnTo>
                  <a:lnTo>
                    <a:pt x="1243723" y="1278369"/>
                  </a:lnTo>
                  <a:lnTo>
                    <a:pt x="1244294" y="1277693"/>
                  </a:lnTo>
                  <a:lnTo>
                    <a:pt x="1261846" y="1263211"/>
                  </a:lnTo>
                  <a:cubicBezTo>
                    <a:pt x="1306871" y="1218186"/>
                    <a:pt x="1334720" y="1155984"/>
                    <a:pt x="1334720" y="1087278"/>
                  </a:cubicBezTo>
                  <a:lnTo>
                    <a:pt x="1334720" y="248807"/>
                  </a:lnTo>
                  <a:cubicBezTo>
                    <a:pt x="1334720" y="111395"/>
                    <a:pt x="1223325" y="0"/>
                    <a:pt x="1085913" y="0"/>
                  </a:cubicBezTo>
                  <a:cubicBezTo>
                    <a:pt x="948501" y="0"/>
                    <a:pt x="837106" y="111395"/>
                    <a:pt x="837106" y="248807"/>
                  </a:cubicBezTo>
                  <a:lnTo>
                    <a:pt x="837106" y="798012"/>
                  </a:lnTo>
                  <a:lnTo>
                    <a:pt x="299313" y="686637"/>
                  </a:lnTo>
                  <a:cubicBezTo>
                    <a:pt x="164756" y="658771"/>
                    <a:pt x="33085" y="745262"/>
                    <a:pt x="5219" y="879819"/>
                  </a:cubicBezTo>
                  <a:cubicBezTo>
                    <a:pt x="-8714" y="947097"/>
                    <a:pt x="5942" y="1013654"/>
                    <a:pt x="40901" y="1066874"/>
                  </a:cubicBezTo>
                  <a:close/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cs typeface="思源黑体 CN Normal" panose="020B0400000000000000" pitchFamily="34" charset="-122"/>
              </a:endParaRPr>
            </a:p>
          </p:txBody>
        </p:sp>
        <p:sp>
          <p:nvSpPr>
            <p:cNvPr id="18" name="任意多边形: 形状 17"/>
            <p:cNvSpPr/>
            <p:nvPr/>
          </p:nvSpPr>
          <p:spPr>
            <a:xfrm rot="3051009" flipV="1">
              <a:off x="9365416" y="5819499"/>
              <a:ext cx="745836" cy="753908"/>
            </a:xfrm>
            <a:custGeom>
              <a:avLst/>
              <a:gdLst>
                <a:gd name="connsiteX0" fmla="*/ 40901 w 1334720"/>
                <a:gd name="connsiteY0" fmla="*/ 1066874 h 1349166"/>
                <a:gd name="connsiteX1" fmla="*/ 198400 w 1334720"/>
                <a:gd name="connsiteY1" fmla="*/ 1173912 h 1349166"/>
                <a:gd name="connsiteX2" fmla="*/ 1019449 w 1334720"/>
                <a:gd name="connsiteY2" fmla="*/ 1343947 h 1349166"/>
                <a:gd name="connsiteX3" fmla="*/ 1206505 w 1334720"/>
                <a:gd name="connsiteY3" fmla="*/ 1308265 h 1349166"/>
                <a:gd name="connsiteX4" fmla="*/ 1224245 w 1334720"/>
                <a:gd name="connsiteY4" fmla="*/ 1294015 h 1349166"/>
                <a:gd name="connsiteX5" fmla="*/ 1225023 w 1334720"/>
                <a:gd name="connsiteY5" fmla="*/ 1293593 h 1349166"/>
                <a:gd name="connsiteX6" fmla="*/ 1234323 w 1334720"/>
                <a:gd name="connsiteY6" fmla="*/ 1285920 h 1349166"/>
                <a:gd name="connsiteX7" fmla="*/ 1243723 w 1334720"/>
                <a:gd name="connsiteY7" fmla="*/ 1278369 h 1349166"/>
                <a:gd name="connsiteX8" fmla="*/ 1244294 w 1334720"/>
                <a:gd name="connsiteY8" fmla="*/ 1277693 h 1349166"/>
                <a:gd name="connsiteX9" fmla="*/ 1261846 w 1334720"/>
                <a:gd name="connsiteY9" fmla="*/ 1263211 h 1349166"/>
                <a:gd name="connsiteX10" fmla="*/ 1334720 w 1334720"/>
                <a:gd name="connsiteY10" fmla="*/ 1087278 h 1349166"/>
                <a:gd name="connsiteX11" fmla="*/ 1334720 w 1334720"/>
                <a:gd name="connsiteY11" fmla="*/ 248807 h 1349166"/>
                <a:gd name="connsiteX12" fmla="*/ 1085913 w 1334720"/>
                <a:gd name="connsiteY12" fmla="*/ 0 h 1349166"/>
                <a:gd name="connsiteX13" fmla="*/ 837106 w 1334720"/>
                <a:gd name="connsiteY13" fmla="*/ 248807 h 1349166"/>
                <a:gd name="connsiteX14" fmla="*/ 837106 w 1334720"/>
                <a:gd name="connsiteY14" fmla="*/ 798012 h 1349166"/>
                <a:gd name="connsiteX15" fmla="*/ 299313 w 1334720"/>
                <a:gd name="connsiteY15" fmla="*/ 686637 h 1349166"/>
                <a:gd name="connsiteX16" fmla="*/ 5219 w 1334720"/>
                <a:gd name="connsiteY16" fmla="*/ 879819 h 1349166"/>
                <a:gd name="connsiteX17" fmla="*/ 40901 w 1334720"/>
                <a:gd name="connsiteY17" fmla="*/ 1066874 h 1349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34720" h="1349166">
                  <a:moveTo>
                    <a:pt x="40901" y="1066874"/>
                  </a:moveTo>
                  <a:cubicBezTo>
                    <a:pt x="75860" y="1120095"/>
                    <a:pt x="131122" y="1159979"/>
                    <a:pt x="198400" y="1173912"/>
                  </a:cubicBezTo>
                  <a:lnTo>
                    <a:pt x="1019449" y="1343947"/>
                  </a:lnTo>
                  <a:cubicBezTo>
                    <a:pt x="1086728" y="1357881"/>
                    <a:pt x="1153285" y="1343224"/>
                    <a:pt x="1206505" y="1308265"/>
                  </a:cubicBezTo>
                  <a:lnTo>
                    <a:pt x="1224245" y="1294015"/>
                  </a:lnTo>
                  <a:lnTo>
                    <a:pt x="1225023" y="1293593"/>
                  </a:lnTo>
                  <a:lnTo>
                    <a:pt x="1234323" y="1285920"/>
                  </a:lnTo>
                  <a:lnTo>
                    <a:pt x="1243723" y="1278369"/>
                  </a:lnTo>
                  <a:lnTo>
                    <a:pt x="1244294" y="1277693"/>
                  </a:lnTo>
                  <a:lnTo>
                    <a:pt x="1261846" y="1263211"/>
                  </a:lnTo>
                  <a:cubicBezTo>
                    <a:pt x="1306871" y="1218186"/>
                    <a:pt x="1334720" y="1155984"/>
                    <a:pt x="1334720" y="1087278"/>
                  </a:cubicBezTo>
                  <a:lnTo>
                    <a:pt x="1334720" y="248807"/>
                  </a:lnTo>
                  <a:cubicBezTo>
                    <a:pt x="1334720" y="111395"/>
                    <a:pt x="1223325" y="0"/>
                    <a:pt x="1085913" y="0"/>
                  </a:cubicBezTo>
                  <a:cubicBezTo>
                    <a:pt x="948501" y="0"/>
                    <a:pt x="837106" y="111395"/>
                    <a:pt x="837106" y="248807"/>
                  </a:cubicBezTo>
                  <a:lnTo>
                    <a:pt x="837106" y="798012"/>
                  </a:lnTo>
                  <a:lnTo>
                    <a:pt x="299313" y="686637"/>
                  </a:lnTo>
                  <a:cubicBezTo>
                    <a:pt x="164756" y="658771"/>
                    <a:pt x="33085" y="745262"/>
                    <a:pt x="5219" y="879819"/>
                  </a:cubicBezTo>
                  <a:cubicBezTo>
                    <a:pt x="-8714" y="947097"/>
                    <a:pt x="5942" y="1013654"/>
                    <a:pt x="40901" y="1066874"/>
                  </a:cubicBezTo>
                  <a:close/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cs typeface="思源黑体 CN Normal" panose="020B0400000000000000" pitchFamily="34" charset="-122"/>
              </a:endParaRPr>
            </a:p>
          </p:txBody>
        </p:sp>
        <p:sp>
          <p:nvSpPr>
            <p:cNvPr id="19" name="任意多边形: 形状 18"/>
            <p:cNvSpPr/>
            <p:nvPr/>
          </p:nvSpPr>
          <p:spPr>
            <a:xfrm rot="3051009" flipV="1">
              <a:off x="10046081" y="5819499"/>
              <a:ext cx="745836" cy="753908"/>
            </a:xfrm>
            <a:custGeom>
              <a:avLst/>
              <a:gdLst>
                <a:gd name="connsiteX0" fmla="*/ 40901 w 1334720"/>
                <a:gd name="connsiteY0" fmla="*/ 1066874 h 1349166"/>
                <a:gd name="connsiteX1" fmla="*/ 198400 w 1334720"/>
                <a:gd name="connsiteY1" fmla="*/ 1173912 h 1349166"/>
                <a:gd name="connsiteX2" fmla="*/ 1019449 w 1334720"/>
                <a:gd name="connsiteY2" fmla="*/ 1343947 h 1349166"/>
                <a:gd name="connsiteX3" fmla="*/ 1206505 w 1334720"/>
                <a:gd name="connsiteY3" fmla="*/ 1308265 h 1349166"/>
                <a:gd name="connsiteX4" fmla="*/ 1224245 w 1334720"/>
                <a:gd name="connsiteY4" fmla="*/ 1294015 h 1349166"/>
                <a:gd name="connsiteX5" fmla="*/ 1225023 w 1334720"/>
                <a:gd name="connsiteY5" fmla="*/ 1293593 h 1349166"/>
                <a:gd name="connsiteX6" fmla="*/ 1234323 w 1334720"/>
                <a:gd name="connsiteY6" fmla="*/ 1285920 h 1349166"/>
                <a:gd name="connsiteX7" fmla="*/ 1243723 w 1334720"/>
                <a:gd name="connsiteY7" fmla="*/ 1278369 h 1349166"/>
                <a:gd name="connsiteX8" fmla="*/ 1244294 w 1334720"/>
                <a:gd name="connsiteY8" fmla="*/ 1277693 h 1349166"/>
                <a:gd name="connsiteX9" fmla="*/ 1261846 w 1334720"/>
                <a:gd name="connsiteY9" fmla="*/ 1263211 h 1349166"/>
                <a:gd name="connsiteX10" fmla="*/ 1334720 w 1334720"/>
                <a:gd name="connsiteY10" fmla="*/ 1087278 h 1349166"/>
                <a:gd name="connsiteX11" fmla="*/ 1334720 w 1334720"/>
                <a:gd name="connsiteY11" fmla="*/ 248807 h 1349166"/>
                <a:gd name="connsiteX12" fmla="*/ 1085913 w 1334720"/>
                <a:gd name="connsiteY12" fmla="*/ 0 h 1349166"/>
                <a:gd name="connsiteX13" fmla="*/ 837106 w 1334720"/>
                <a:gd name="connsiteY13" fmla="*/ 248807 h 1349166"/>
                <a:gd name="connsiteX14" fmla="*/ 837106 w 1334720"/>
                <a:gd name="connsiteY14" fmla="*/ 798012 h 1349166"/>
                <a:gd name="connsiteX15" fmla="*/ 299313 w 1334720"/>
                <a:gd name="connsiteY15" fmla="*/ 686637 h 1349166"/>
                <a:gd name="connsiteX16" fmla="*/ 5219 w 1334720"/>
                <a:gd name="connsiteY16" fmla="*/ 879819 h 1349166"/>
                <a:gd name="connsiteX17" fmla="*/ 40901 w 1334720"/>
                <a:gd name="connsiteY17" fmla="*/ 1066874 h 1349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34720" h="1349166">
                  <a:moveTo>
                    <a:pt x="40901" y="1066874"/>
                  </a:moveTo>
                  <a:cubicBezTo>
                    <a:pt x="75860" y="1120095"/>
                    <a:pt x="131122" y="1159979"/>
                    <a:pt x="198400" y="1173912"/>
                  </a:cubicBezTo>
                  <a:lnTo>
                    <a:pt x="1019449" y="1343947"/>
                  </a:lnTo>
                  <a:cubicBezTo>
                    <a:pt x="1086728" y="1357881"/>
                    <a:pt x="1153285" y="1343224"/>
                    <a:pt x="1206505" y="1308265"/>
                  </a:cubicBezTo>
                  <a:lnTo>
                    <a:pt x="1224245" y="1294015"/>
                  </a:lnTo>
                  <a:lnTo>
                    <a:pt x="1225023" y="1293593"/>
                  </a:lnTo>
                  <a:lnTo>
                    <a:pt x="1234323" y="1285920"/>
                  </a:lnTo>
                  <a:lnTo>
                    <a:pt x="1243723" y="1278369"/>
                  </a:lnTo>
                  <a:lnTo>
                    <a:pt x="1244294" y="1277693"/>
                  </a:lnTo>
                  <a:lnTo>
                    <a:pt x="1261846" y="1263211"/>
                  </a:lnTo>
                  <a:cubicBezTo>
                    <a:pt x="1306871" y="1218186"/>
                    <a:pt x="1334720" y="1155984"/>
                    <a:pt x="1334720" y="1087278"/>
                  </a:cubicBezTo>
                  <a:lnTo>
                    <a:pt x="1334720" y="248807"/>
                  </a:lnTo>
                  <a:cubicBezTo>
                    <a:pt x="1334720" y="111395"/>
                    <a:pt x="1223325" y="0"/>
                    <a:pt x="1085913" y="0"/>
                  </a:cubicBezTo>
                  <a:cubicBezTo>
                    <a:pt x="948501" y="0"/>
                    <a:pt x="837106" y="111395"/>
                    <a:pt x="837106" y="248807"/>
                  </a:cubicBezTo>
                  <a:lnTo>
                    <a:pt x="837106" y="798012"/>
                  </a:lnTo>
                  <a:lnTo>
                    <a:pt x="299313" y="686637"/>
                  </a:lnTo>
                  <a:cubicBezTo>
                    <a:pt x="164756" y="658771"/>
                    <a:pt x="33085" y="745262"/>
                    <a:pt x="5219" y="879819"/>
                  </a:cubicBezTo>
                  <a:cubicBezTo>
                    <a:pt x="-8714" y="947097"/>
                    <a:pt x="5942" y="1013654"/>
                    <a:pt x="40901" y="106687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cs typeface="思源黑体 CN Normal" panose="020B0400000000000000" pitchFamily="34" charset="-122"/>
              </a:endParaRPr>
            </a:p>
          </p:txBody>
        </p:sp>
      </p:grpSp>
      <p:sp>
        <p:nvSpPr>
          <p:cNvPr id="21" name="矩形: 圆角 20"/>
          <p:cNvSpPr/>
          <p:nvPr/>
        </p:nvSpPr>
        <p:spPr>
          <a:xfrm>
            <a:off x="5937953" y="4773567"/>
            <a:ext cx="1922504" cy="43758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6350">
            <a:noFill/>
          </a:ln>
          <a:effectLst>
            <a:outerShdw blurRad="88900" dist="88900" dir="2700000" algn="tl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思源黑体 CN Normal" panose="020B0400000000000000" pitchFamily="34" charset="-122"/>
            </a:endParaRPr>
          </a:p>
        </p:txBody>
      </p:sp>
      <p:sp>
        <p:nvSpPr>
          <p:cNvPr id="22" name="矩形: 圆角194"/>
          <p:cNvSpPr/>
          <p:nvPr/>
        </p:nvSpPr>
        <p:spPr>
          <a:xfrm>
            <a:off x="6270828" y="4899876"/>
            <a:ext cx="1256754" cy="215444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400" dirty="0">
                <a:solidFill>
                  <a:schemeClr val="bg1"/>
                </a:solidFill>
                <a:cs typeface="+mn-ea"/>
                <a:sym typeface="+mn-lt"/>
              </a:rPr>
              <a:t>汇报人：</a:t>
            </a:r>
            <a:r>
              <a:rPr lang="en-US" altLang="zh-CN" sz="1400" dirty="0">
                <a:solidFill>
                  <a:schemeClr val="bg1"/>
                </a:solidFill>
                <a:cs typeface="+mn-ea"/>
                <a:sym typeface="+mn-lt"/>
              </a:rPr>
              <a:t>AIPPT</a:t>
            </a:r>
            <a:endParaRPr lang="en-US" altLang="zh-CN" sz="1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4" name="矩形: 圆角 23"/>
          <p:cNvSpPr/>
          <p:nvPr/>
        </p:nvSpPr>
        <p:spPr>
          <a:xfrm>
            <a:off x="8204075" y="4773566"/>
            <a:ext cx="1922504" cy="43758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6350">
            <a:noFill/>
          </a:ln>
          <a:effectLst>
            <a:outerShdw blurRad="88900" dist="88900" dir="2700000" algn="tl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思源黑体 CN Normal" panose="020B0400000000000000" pitchFamily="34" charset="-122"/>
            </a:endParaRPr>
          </a:p>
        </p:txBody>
      </p:sp>
      <p:sp>
        <p:nvSpPr>
          <p:cNvPr id="25" name="矩形: 圆角194"/>
          <p:cNvSpPr/>
          <p:nvPr/>
        </p:nvSpPr>
        <p:spPr>
          <a:xfrm>
            <a:off x="8572216" y="4899876"/>
            <a:ext cx="1186222" cy="215444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400" dirty="0">
                <a:solidFill>
                  <a:schemeClr val="bg1"/>
                </a:solidFill>
                <a:cs typeface="+mn-ea"/>
                <a:sym typeface="+mn-lt"/>
              </a:rPr>
              <a:t>时间：</a:t>
            </a:r>
            <a:r>
              <a:rPr lang="en-US" altLang="zh-CN" sz="1400" dirty="0">
                <a:solidFill>
                  <a:schemeClr val="bg1"/>
                </a:solidFill>
                <a:cs typeface="+mn-ea"/>
                <a:sym typeface="+mn-lt"/>
              </a:rPr>
              <a:t>20XX.X</a:t>
            </a:r>
            <a:endParaRPr lang="en-US" altLang="zh-CN" sz="1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cxnSp>
        <p:nvCxnSpPr>
          <p:cNvPr id="48" name="直接连接符 47"/>
          <p:cNvCxnSpPr/>
          <p:nvPr/>
        </p:nvCxnSpPr>
        <p:spPr>
          <a:xfrm>
            <a:off x="5937953" y="2111647"/>
            <a:ext cx="3227374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接连接符 48"/>
          <p:cNvCxnSpPr/>
          <p:nvPr/>
        </p:nvCxnSpPr>
        <p:spPr>
          <a:xfrm>
            <a:off x="5937953" y="4343156"/>
            <a:ext cx="5027227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iSHEJI-3"/>
          <p:cNvSpPr txBox="1"/>
          <p:nvPr>
            <p:custDataLst>
              <p:tags r:id="rId2"/>
            </p:custDataLst>
          </p:nvPr>
        </p:nvSpPr>
        <p:spPr>
          <a:xfrm>
            <a:off x="10881360" y="565332"/>
            <a:ext cx="637540" cy="463367"/>
          </a:xfrm>
          <a:custGeom>
            <a:avLst/>
            <a:gdLst/>
            <a:ahLst/>
            <a:cxnLst/>
            <a:rect l="l" t="t" r="r" b="b"/>
            <a:pathLst>
              <a:path w="537267" h="390488">
                <a:moveTo>
                  <a:pt x="474259" y="272460"/>
                </a:moveTo>
                <a:cubicBezTo>
                  <a:pt x="461854" y="272289"/>
                  <a:pt x="453511" y="275831"/>
                  <a:pt x="449231" y="283086"/>
                </a:cubicBezTo>
                <a:cubicBezTo>
                  <a:pt x="444952" y="290341"/>
                  <a:pt x="442960" y="302334"/>
                  <a:pt x="443255" y="319065"/>
                </a:cubicBezTo>
                <a:cubicBezTo>
                  <a:pt x="442960" y="335947"/>
                  <a:pt x="444952" y="347890"/>
                  <a:pt x="449231" y="354895"/>
                </a:cubicBezTo>
                <a:cubicBezTo>
                  <a:pt x="453511" y="361900"/>
                  <a:pt x="461854" y="365292"/>
                  <a:pt x="474259" y="365071"/>
                </a:cubicBezTo>
                <a:cubicBezTo>
                  <a:pt x="486761" y="365292"/>
                  <a:pt x="495162" y="361900"/>
                  <a:pt x="499462" y="354895"/>
                </a:cubicBezTo>
                <a:cubicBezTo>
                  <a:pt x="503763" y="347890"/>
                  <a:pt x="505763" y="335947"/>
                  <a:pt x="505463" y="319065"/>
                </a:cubicBezTo>
                <a:cubicBezTo>
                  <a:pt x="505763" y="302334"/>
                  <a:pt x="503763" y="290341"/>
                  <a:pt x="499462" y="283086"/>
                </a:cubicBezTo>
                <a:cubicBezTo>
                  <a:pt x="495162" y="275831"/>
                  <a:pt x="486761" y="272289"/>
                  <a:pt x="474259" y="272460"/>
                </a:cubicBezTo>
                <a:close/>
                <a:moveTo>
                  <a:pt x="178984" y="272460"/>
                </a:moveTo>
                <a:cubicBezTo>
                  <a:pt x="166579" y="272289"/>
                  <a:pt x="158236" y="275831"/>
                  <a:pt x="153956" y="283086"/>
                </a:cubicBezTo>
                <a:cubicBezTo>
                  <a:pt x="149677" y="290341"/>
                  <a:pt x="147685" y="302334"/>
                  <a:pt x="147980" y="319065"/>
                </a:cubicBezTo>
                <a:cubicBezTo>
                  <a:pt x="147685" y="335947"/>
                  <a:pt x="149677" y="347890"/>
                  <a:pt x="153956" y="354895"/>
                </a:cubicBezTo>
                <a:cubicBezTo>
                  <a:pt x="158236" y="361900"/>
                  <a:pt x="166579" y="365292"/>
                  <a:pt x="178984" y="365071"/>
                </a:cubicBezTo>
                <a:cubicBezTo>
                  <a:pt x="191486" y="365292"/>
                  <a:pt x="199887" y="361900"/>
                  <a:pt x="204188" y="354895"/>
                </a:cubicBezTo>
                <a:cubicBezTo>
                  <a:pt x="208488" y="347890"/>
                  <a:pt x="210488" y="335947"/>
                  <a:pt x="210188" y="319065"/>
                </a:cubicBezTo>
                <a:cubicBezTo>
                  <a:pt x="210488" y="302334"/>
                  <a:pt x="208488" y="290341"/>
                  <a:pt x="204188" y="283086"/>
                </a:cubicBezTo>
                <a:cubicBezTo>
                  <a:pt x="199887" y="275831"/>
                  <a:pt x="191486" y="272289"/>
                  <a:pt x="178984" y="272460"/>
                </a:cubicBezTo>
                <a:close/>
                <a:moveTo>
                  <a:pt x="15002" y="249657"/>
                </a:moveTo>
                <a:lnTo>
                  <a:pt x="45406" y="249657"/>
                </a:lnTo>
                <a:lnTo>
                  <a:pt x="45406" y="362071"/>
                </a:lnTo>
                <a:lnTo>
                  <a:pt x="100613" y="362071"/>
                </a:lnTo>
                <a:lnTo>
                  <a:pt x="100613" y="388474"/>
                </a:lnTo>
                <a:lnTo>
                  <a:pt x="15002" y="388474"/>
                </a:lnTo>
                <a:close/>
                <a:moveTo>
                  <a:pt x="474259" y="247656"/>
                </a:moveTo>
                <a:cubicBezTo>
                  <a:pt x="487883" y="247490"/>
                  <a:pt x="499374" y="249468"/>
                  <a:pt x="508730" y="253591"/>
                </a:cubicBezTo>
                <a:cubicBezTo>
                  <a:pt x="518087" y="257713"/>
                  <a:pt x="525177" y="264981"/>
                  <a:pt x="530000" y="275393"/>
                </a:cubicBezTo>
                <a:cubicBezTo>
                  <a:pt x="534822" y="285806"/>
                  <a:pt x="537245" y="300363"/>
                  <a:pt x="537267" y="319065"/>
                </a:cubicBezTo>
                <a:cubicBezTo>
                  <a:pt x="537245" y="337768"/>
                  <a:pt x="534822" y="352325"/>
                  <a:pt x="530000" y="362737"/>
                </a:cubicBezTo>
                <a:cubicBezTo>
                  <a:pt x="525177" y="373150"/>
                  <a:pt x="518087" y="380417"/>
                  <a:pt x="508730" y="384540"/>
                </a:cubicBezTo>
                <a:cubicBezTo>
                  <a:pt x="499374" y="388663"/>
                  <a:pt x="487883" y="390641"/>
                  <a:pt x="474259" y="390474"/>
                </a:cubicBezTo>
                <a:cubicBezTo>
                  <a:pt x="460824" y="390641"/>
                  <a:pt x="449423" y="388663"/>
                  <a:pt x="440055" y="384540"/>
                </a:cubicBezTo>
                <a:cubicBezTo>
                  <a:pt x="430687" y="380417"/>
                  <a:pt x="423553" y="373150"/>
                  <a:pt x="418652" y="362737"/>
                </a:cubicBezTo>
                <a:cubicBezTo>
                  <a:pt x="413752" y="352325"/>
                  <a:pt x="411285" y="337768"/>
                  <a:pt x="411251" y="319065"/>
                </a:cubicBezTo>
                <a:cubicBezTo>
                  <a:pt x="411285" y="300363"/>
                  <a:pt x="413752" y="285806"/>
                  <a:pt x="418652" y="275393"/>
                </a:cubicBezTo>
                <a:cubicBezTo>
                  <a:pt x="423553" y="264981"/>
                  <a:pt x="430687" y="257713"/>
                  <a:pt x="440055" y="253591"/>
                </a:cubicBezTo>
                <a:cubicBezTo>
                  <a:pt x="449423" y="249468"/>
                  <a:pt x="460824" y="247490"/>
                  <a:pt x="474259" y="247656"/>
                </a:cubicBezTo>
                <a:close/>
                <a:moveTo>
                  <a:pt x="337785" y="247656"/>
                </a:moveTo>
                <a:cubicBezTo>
                  <a:pt x="344682" y="247665"/>
                  <a:pt x="351541" y="248098"/>
                  <a:pt x="358363" y="248957"/>
                </a:cubicBezTo>
                <a:cubicBezTo>
                  <a:pt x="365184" y="249815"/>
                  <a:pt x="370793" y="251049"/>
                  <a:pt x="375190" y="252657"/>
                </a:cubicBezTo>
                <a:lnTo>
                  <a:pt x="375190" y="279260"/>
                </a:lnTo>
                <a:cubicBezTo>
                  <a:pt x="369931" y="277364"/>
                  <a:pt x="364297" y="275956"/>
                  <a:pt x="358288" y="275035"/>
                </a:cubicBezTo>
                <a:cubicBezTo>
                  <a:pt x="352279" y="274114"/>
                  <a:pt x="346245" y="273656"/>
                  <a:pt x="340185" y="273660"/>
                </a:cubicBezTo>
                <a:cubicBezTo>
                  <a:pt x="326938" y="273351"/>
                  <a:pt x="317178" y="276518"/>
                  <a:pt x="310907" y="283161"/>
                </a:cubicBezTo>
                <a:cubicBezTo>
                  <a:pt x="304635" y="289803"/>
                  <a:pt x="301526" y="301772"/>
                  <a:pt x="301581" y="319065"/>
                </a:cubicBezTo>
                <a:cubicBezTo>
                  <a:pt x="301536" y="331218"/>
                  <a:pt x="302736" y="340629"/>
                  <a:pt x="305181" y="347299"/>
                </a:cubicBezTo>
                <a:cubicBezTo>
                  <a:pt x="307626" y="353969"/>
                  <a:pt x="311582" y="358594"/>
                  <a:pt x="317049" y="361174"/>
                </a:cubicBezTo>
                <a:cubicBezTo>
                  <a:pt x="322517" y="363755"/>
                  <a:pt x="329762" y="364987"/>
                  <a:pt x="338785" y="364871"/>
                </a:cubicBezTo>
                <a:cubicBezTo>
                  <a:pt x="341565" y="364884"/>
                  <a:pt x="344157" y="364809"/>
                  <a:pt x="346561" y="364646"/>
                </a:cubicBezTo>
                <a:cubicBezTo>
                  <a:pt x="348966" y="364484"/>
                  <a:pt x="351308" y="364159"/>
                  <a:pt x="353587" y="363671"/>
                </a:cubicBezTo>
                <a:lnTo>
                  <a:pt x="353587" y="333667"/>
                </a:lnTo>
                <a:lnTo>
                  <a:pt x="329984" y="333667"/>
                </a:lnTo>
                <a:lnTo>
                  <a:pt x="329984" y="308264"/>
                </a:lnTo>
                <a:lnTo>
                  <a:pt x="381791" y="308264"/>
                </a:lnTo>
                <a:lnTo>
                  <a:pt x="381791" y="384274"/>
                </a:lnTo>
                <a:cubicBezTo>
                  <a:pt x="376452" y="386020"/>
                  <a:pt x="369827" y="387478"/>
                  <a:pt x="361913" y="388649"/>
                </a:cubicBezTo>
                <a:cubicBezTo>
                  <a:pt x="354000" y="389820"/>
                  <a:pt x="345624" y="390428"/>
                  <a:pt x="336785" y="390474"/>
                </a:cubicBezTo>
                <a:cubicBezTo>
                  <a:pt x="322528" y="390671"/>
                  <a:pt x="310304" y="388811"/>
                  <a:pt x="300114" y="384896"/>
                </a:cubicBezTo>
                <a:cubicBezTo>
                  <a:pt x="289924" y="380981"/>
                  <a:pt x="282100" y="373831"/>
                  <a:pt x="276644" y="363449"/>
                </a:cubicBezTo>
                <a:cubicBezTo>
                  <a:pt x="271188" y="353066"/>
                  <a:pt x="268432" y="338271"/>
                  <a:pt x="268376" y="319065"/>
                </a:cubicBezTo>
                <a:cubicBezTo>
                  <a:pt x="268437" y="301308"/>
                  <a:pt x="271250" y="287195"/>
                  <a:pt x="276815" y="276727"/>
                </a:cubicBezTo>
                <a:cubicBezTo>
                  <a:pt x="282379" y="266259"/>
                  <a:pt x="290334" y="258769"/>
                  <a:pt x="300677" y="254257"/>
                </a:cubicBezTo>
                <a:cubicBezTo>
                  <a:pt x="311020" y="249746"/>
                  <a:pt x="323390" y="247545"/>
                  <a:pt x="337785" y="247656"/>
                </a:cubicBezTo>
                <a:close/>
                <a:moveTo>
                  <a:pt x="178984" y="247656"/>
                </a:moveTo>
                <a:cubicBezTo>
                  <a:pt x="192608" y="247490"/>
                  <a:pt x="204099" y="249468"/>
                  <a:pt x="213455" y="253591"/>
                </a:cubicBezTo>
                <a:cubicBezTo>
                  <a:pt x="222812" y="257713"/>
                  <a:pt x="229902" y="264981"/>
                  <a:pt x="234725" y="275393"/>
                </a:cubicBezTo>
                <a:cubicBezTo>
                  <a:pt x="239547" y="285806"/>
                  <a:pt x="241970" y="300363"/>
                  <a:pt x="241992" y="319065"/>
                </a:cubicBezTo>
                <a:cubicBezTo>
                  <a:pt x="241970" y="337768"/>
                  <a:pt x="239547" y="352325"/>
                  <a:pt x="234725" y="362737"/>
                </a:cubicBezTo>
                <a:cubicBezTo>
                  <a:pt x="229902" y="373150"/>
                  <a:pt x="222812" y="380417"/>
                  <a:pt x="213455" y="384540"/>
                </a:cubicBezTo>
                <a:cubicBezTo>
                  <a:pt x="204099" y="388663"/>
                  <a:pt x="192608" y="390641"/>
                  <a:pt x="178984" y="390474"/>
                </a:cubicBezTo>
                <a:cubicBezTo>
                  <a:pt x="165549" y="390641"/>
                  <a:pt x="154148" y="388663"/>
                  <a:pt x="144780" y="384540"/>
                </a:cubicBezTo>
                <a:cubicBezTo>
                  <a:pt x="135412" y="380417"/>
                  <a:pt x="128278" y="373150"/>
                  <a:pt x="123377" y="362737"/>
                </a:cubicBezTo>
                <a:cubicBezTo>
                  <a:pt x="118477" y="352325"/>
                  <a:pt x="116010" y="337768"/>
                  <a:pt x="115976" y="319065"/>
                </a:cubicBezTo>
                <a:cubicBezTo>
                  <a:pt x="116010" y="300363"/>
                  <a:pt x="118477" y="285806"/>
                  <a:pt x="123377" y="275393"/>
                </a:cubicBezTo>
                <a:cubicBezTo>
                  <a:pt x="128278" y="264981"/>
                  <a:pt x="135412" y="257713"/>
                  <a:pt x="144780" y="253591"/>
                </a:cubicBezTo>
                <a:cubicBezTo>
                  <a:pt x="154148" y="249468"/>
                  <a:pt x="165549" y="247490"/>
                  <a:pt x="178984" y="247656"/>
                </a:cubicBezTo>
                <a:close/>
                <a:moveTo>
                  <a:pt x="421729" y="13608"/>
                </a:moveTo>
                <a:lnTo>
                  <a:pt x="421729" y="71215"/>
                </a:lnTo>
                <a:lnTo>
                  <a:pt x="438931" y="71215"/>
                </a:lnTo>
                <a:cubicBezTo>
                  <a:pt x="449042" y="71205"/>
                  <a:pt x="456957" y="70514"/>
                  <a:pt x="462675" y="69141"/>
                </a:cubicBezTo>
                <a:cubicBezTo>
                  <a:pt x="468393" y="67768"/>
                  <a:pt x="472455" y="64973"/>
                  <a:pt x="474862" y="60755"/>
                </a:cubicBezTo>
                <a:cubicBezTo>
                  <a:pt x="477268" y="56537"/>
                  <a:pt x="478560" y="50156"/>
                  <a:pt x="478736" y="41612"/>
                </a:cubicBezTo>
                <a:cubicBezTo>
                  <a:pt x="478678" y="30406"/>
                  <a:pt x="475694" y="22913"/>
                  <a:pt x="469785" y="19134"/>
                </a:cubicBezTo>
                <a:cubicBezTo>
                  <a:pt x="463876" y="15354"/>
                  <a:pt x="453591" y="13512"/>
                  <a:pt x="438931" y="13608"/>
                </a:cubicBezTo>
                <a:close/>
                <a:moveTo>
                  <a:pt x="186909" y="11608"/>
                </a:moveTo>
                <a:cubicBezTo>
                  <a:pt x="175218" y="11787"/>
                  <a:pt x="166130" y="13829"/>
                  <a:pt x="159646" y="17735"/>
                </a:cubicBezTo>
                <a:cubicBezTo>
                  <a:pt x="153163" y="21640"/>
                  <a:pt x="148624" y="27935"/>
                  <a:pt x="146030" y="36618"/>
                </a:cubicBezTo>
                <a:cubicBezTo>
                  <a:pt x="143436" y="45302"/>
                  <a:pt x="142127" y="56901"/>
                  <a:pt x="142104" y="71415"/>
                </a:cubicBezTo>
                <a:cubicBezTo>
                  <a:pt x="141770" y="93160"/>
                  <a:pt x="144837" y="108628"/>
                  <a:pt x="151305" y="117821"/>
                </a:cubicBezTo>
                <a:cubicBezTo>
                  <a:pt x="157772" y="127014"/>
                  <a:pt x="169640" y="131481"/>
                  <a:pt x="186909" y="131223"/>
                </a:cubicBezTo>
                <a:cubicBezTo>
                  <a:pt x="198601" y="131059"/>
                  <a:pt x="207688" y="129076"/>
                  <a:pt x="214172" y="125274"/>
                </a:cubicBezTo>
                <a:cubicBezTo>
                  <a:pt x="220655" y="121472"/>
                  <a:pt x="225194" y="115237"/>
                  <a:pt x="227788" y="106568"/>
                </a:cubicBezTo>
                <a:cubicBezTo>
                  <a:pt x="230382" y="97899"/>
                  <a:pt x="231691" y="86181"/>
                  <a:pt x="231715" y="71415"/>
                </a:cubicBezTo>
                <a:cubicBezTo>
                  <a:pt x="231691" y="56835"/>
                  <a:pt x="230382" y="45191"/>
                  <a:pt x="227788" y="36485"/>
                </a:cubicBezTo>
                <a:cubicBezTo>
                  <a:pt x="225194" y="27779"/>
                  <a:pt x="220655" y="21484"/>
                  <a:pt x="214172" y="17601"/>
                </a:cubicBezTo>
                <a:cubicBezTo>
                  <a:pt x="207688" y="13718"/>
                  <a:pt x="198601" y="11720"/>
                  <a:pt x="186909" y="11608"/>
                </a:cubicBezTo>
                <a:close/>
                <a:moveTo>
                  <a:pt x="408527" y="2007"/>
                </a:moveTo>
                <a:lnTo>
                  <a:pt x="439131" y="2007"/>
                </a:lnTo>
                <a:cubicBezTo>
                  <a:pt x="452492" y="2051"/>
                  <a:pt x="462997" y="3251"/>
                  <a:pt x="470646" y="5607"/>
                </a:cubicBezTo>
                <a:cubicBezTo>
                  <a:pt x="478295" y="7963"/>
                  <a:pt x="483733" y="12008"/>
                  <a:pt x="486959" y="17742"/>
                </a:cubicBezTo>
                <a:cubicBezTo>
                  <a:pt x="490186" y="23476"/>
                  <a:pt x="491845" y="31433"/>
                  <a:pt x="491938" y="41612"/>
                </a:cubicBezTo>
                <a:cubicBezTo>
                  <a:pt x="492009" y="53596"/>
                  <a:pt x="489717" y="62681"/>
                  <a:pt x="485062" y="68865"/>
                </a:cubicBezTo>
                <a:cubicBezTo>
                  <a:pt x="480407" y="75049"/>
                  <a:pt x="472964" y="79033"/>
                  <a:pt x="462734" y="80817"/>
                </a:cubicBezTo>
                <a:lnTo>
                  <a:pt x="505139" y="140824"/>
                </a:lnTo>
                <a:lnTo>
                  <a:pt x="489337" y="140824"/>
                </a:lnTo>
                <a:lnTo>
                  <a:pt x="449132" y="82417"/>
                </a:lnTo>
                <a:cubicBezTo>
                  <a:pt x="448224" y="82513"/>
                  <a:pt x="446990" y="82571"/>
                  <a:pt x="445432" y="82592"/>
                </a:cubicBezTo>
                <a:cubicBezTo>
                  <a:pt x="443873" y="82613"/>
                  <a:pt x="442040" y="82621"/>
                  <a:pt x="439931" y="82617"/>
                </a:cubicBezTo>
                <a:lnTo>
                  <a:pt x="421729" y="82617"/>
                </a:lnTo>
                <a:lnTo>
                  <a:pt x="421729" y="140824"/>
                </a:lnTo>
                <a:lnTo>
                  <a:pt x="408527" y="140824"/>
                </a:lnTo>
                <a:close/>
                <a:moveTo>
                  <a:pt x="274377" y="2007"/>
                </a:moveTo>
                <a:lnTo>
                  <a:pt x="287579" y="2007"/>
                </a:lnTo>
                <a:lnTo>
                  <a:pt x="287579" y="92218"/>
                </a:lnTo>
                <a:cubicBezTo>
                  <a:pt x="287408" y="106961"/>
                  <a:pt x="290150" y="117179"/>
                  <a:pt x="295805" y="122872"/>
                </a:cubicBezTo>
                <a:cubicBezTo>
                  <a:pt x="301460" y="128564"/>
                  <a:pt x="311053" y="131281"/>
                  <a:pt x="324583" y="131023"/>
                </a:cubicBezTo>
                <a:cubicBezTo>
                  <a:pt x="338752" y="131281"/>
                  <a:pt x="348620" y="128564"/>
                  <a:pt x="354187" y="122872"/>
                </a:cubicBezTo>
                <a:cubicBezTo>
                  <a:pt x="359755" y="117179"/>
                  <a:pt x="362422" y="106961"/>
                  <a:pt x="362188" y="92218"/>
                </a:cubicBezTo>
                <a:lnTo>
                  <a:pt x="362188" y="2007"/>
                </a:lnTo>
                <a:lnTo>
                  <a:pt x="375190" y="2007"/>
                </a:lnTo>
                <a:lnTo>
                  <a:pt x="375190" y="96218"/>
                </a:lnTo>
                <a:cubicBezTo>
                  <a:pt x="375223" y="112512"/>
                  <a:pt x="371056" y="124380"/>
                  <a:pt x="362688" y="131823"/>
                </a:cubicBezTo>
                <a:cubicBezTo>
                  <a:pt x="354321" y="139266"/>
                  <a:pt x="341552" y="142933"/>
                  <a:pt x="324383" y="142824"/>
                </a:cubicBezTo>
                <a:cubicBezTo>
                  <a:pt x="307248" y="142970"/>
                  <a:pt x="294613" y="139378"/>
                  <a:pt x="286479" y="132048"/>
                </a:cubicBezTo>
                <a:cubicBezTo>
                  <a:pt x="278344" y="124718"/>
                  <a:pt x="274311" y="112775"/>
                  <a:pt x="274377" y="96218"/>
                </a:cubicBezTo>
                <a:close/>
                <a:moveTo>
                  <a:pt x="0" y="2007"/>
                </a:moveTo>
                <a:lnTo>
                  <a:pt x="15202" y="2007"/>
                </a:lnTo>
                <a:lnTo>
                  <a:pt x="55207" y="67215"/>
                </a:lnTo>
                <a:lnTo>
                  <a:pt x="56407" y="67215"/>
                </a:lnTo>
                <a:lnTo>
                  <a:pt x="95812" y="2007"/>
                </a:lnTo>
                <a:lnTo>
                  <a:pt x="110614" y="2007"/>
                </a:lnTo>
                <a:lnTo>
                  <a:pt x="61808" y="79416"/>
                </a:lnTo>
                <a:lnTo>
                  <a:pt x="61808" y="140824"/>
                </a:lnTo>
                <a:lnTo>
                  <a:pt x="48406" y="140824"/>
                </a:lnTo>
                <a:lnTo>
                  <a:pt x="48406" y="79616"/>
                </a:lnTo>
                <a:close/>
                <a:moveTo>
                  <a:pt x="186909" y="6"/>
                </a:moveTo>
                <a:cubicBezTo>
                  <a:pt x="200290" y="-123"/>
                  <a:pt x="211311" y="2003"/>
                  <a:pt x="219972" y="6385"/>
                </a:cubicBezTo>
                <a:cubicBezTo>
                  <a:pt x="228634" y="10767"/>
                  <a:pt x="235062" y="18183"/>
                  <a:pt x="239256" y="28632"/>
                </a:cubicBezTo>
                <a:cubicBezTo>
                  <a:pt x="243451" y="39082"/>
                  <a:pt x="245537" y="53343"/>
                  <a:pt x="245516" y="71415"/>
                </a:cubicBezTo>
                <a:cubicBezTo>
                  <a:pt x="245537" y="89488"/>
                  <a:pt x="243451" y="103749"/>
                  <a:pt x="239256" y="114198"/>
                </a:cubicBezTo>
                <a:cubicBezTo>
                  <a:pt x="235062" y="124648"/>
                  <a:pt x="228634" y="132064"/>
                  <a:pt x="219972" y="136446"/>
                </a:cubicBezTo>
                <a:cubicBezTo>
                  <a:pt x="211311" y="140828"/>
                  <a:pt x="200290" y="142954"/>
                  <a:pt x="186909" y="142824"/>
                </a:cubicBezTo>
                <a:cubicBezTo>
                  <a:pt x="173284" y="142776"/>
                  <a:pt x="162174" y="140605"/>
                  <a:pt x="153579" y="136312"/>
                </a:cubicBezTo>
                <a:cubicBezTo>
                  <a:pt x="144984" y="132019"/>
                  <a:pt x="138645" y="124692"/>
                  <a:pt x="134562" y="114332"/>
                </a:cubicBezTo>
                <a:cubicBezTo>
                  <a:pt x="130479" y="103971"/>
                  <a:pt x="128392" y="89666"/>
                  <a:pt x="128302" y="71415"/>
                </a:cubicBezTo>
                <a:cubicBezTo>
                  <a:pt x="128273" y="53343"/>
                  <a:pt x="130330" y="39082"/>
                  <a:pt x="134473" y="28632"/>
                </a:cubicBezTo>
                <a:cubicBezTo>
                  <a:pt x="138615" y="18183"/>
                  <a:pt x="145014" y="10767"/>
                  <a:pt x="153668" y="6385"/>
                </a:cubicBezTo>
                <a:cubicBezTo>
                  <a:pt x="162322" y="2003"/>
                  <a:pt x="173402" y="-123"/>
                  <a:pt x="186909" y="6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>
            <a:defPPr>
              <a:defRPr lang="zh-CN"/>
            </a:defPPr>
            <a:lvl1pPr defTabSz="731520">
              <a:defRPr sz="1600">
                <a:solidFill>
                  <a:schemeClr val="bg2">
                    <a:lumMod val="25000"/>
                  </a:schemeClr>
                </a:solidFill>
                <a:latin typeface="阿里巴巴普惠体 2.0 45 Light" panose="00020600040101010101" pitchFamily="18" charset="-122"/>
                <a:ea typeface="阿里巴巴普惠体 2.0 45 Light" panose="00020600040101010101" pitchFamily="18" charset="-122"/>
                <a:cs typeface="阿里巴巴普惠体 2.0 35 Thin" panose="00020600040101010101" pitchFamily="18" charset="-122"/>
              </a:defRPr>
            </a:lvl1pPr>
          </a:lstStyle>
          <a:p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sp>
        <p:nvSpPr>
          <p:cNvPr id="39" name="对话气泡: 椭圆形 38"/>
          <p:cNvSpPr/>
          <p:nvPr/>
        </p:nvSpPr>
        <p:spPr>
          <a:xfrm>
            <a:off x="9254019" y="1181329"/>
            <a:ext cx="1699979" cy="1138986"/>
          </a:xfrm>
          <a:prstGeom prst="wedgeEllipseCallout">
            <a:avLst>
              <a:gd name="adj1" fmla="val -33134"/>
              <a:gd name="adj2" fmla="val 67507"/>
            </a:avLst>
          </a:prstGeom>
          <a:solidFill>
            <a:schemeClr val="accent2"/>
          </a:solidFill>
          <a:ln>
            <a:noFill/>
          </a:ln>
          <a:effectLst>
            <a:outerShdw blurRad="190500" dist="190500" dir="8100000" algn="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pitchFamily="34" charset="-122"/>
            </a:endParaRPr>
          </a:p>
        </p:txBody>
      </p:sp>
      <p:sp>
        <p:nvSpPr>
          <p:cNvPr id="60" name="对话气泡: 椭圆形 59"/>
          <p:cNvSpPr/>
          <p:nvPr/>
        </p:nvSpPr>
        <p:spPr>
          <a:xfrm>
            <a:off x="9389370" y="1272014"/>
            <a:ext cx="1429278" cy="957616"/>
          </a:xfrm>
          <a:prstGeom prst="wedgeEllipseCallout">
            <a:avLst>
              <a:gd name="adj1" fmla="val -33134"/>
              <a:gd name="adj2" fmla="val 67507"/>
            </a:avLst>
          </a:prstGeom>
          <a:solidFill>
            <a:schemeClr val="accent2"/>
          </a:solidFill>
          <a:ln>
            <a:solidFill>
              <a:schemeClr val="bg1"/>
            </a:solidFill>
            <a:prstDash val="lgDash"/>
          </a:ln>
          <a:effectLst>
            <a:outerShdw blurRad="190500" dist="190500" dir="8100000" algn="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pitchFamily="34" charset="-122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9514015" y="1469944"/>
            <a:ext cx="117998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>
              <a:defRPr sz="2400">
                <a:gradFill>
                  <a:gsLst>
                    <a:gs pos="0">
                      <a:srgbClr val="F6DAA7">
                        <a:lumMod val="95000"/>
                        <a:lumOff val="5000"/>
                      </a:srgbClr>
                    </a:gs>
                    <a:gs pos="100000">
                      <a:srgbClr val="ECA074">
                        <a:lumMod val="85000"/>
                      </a:srgbClr>
                    </a:gs>
                  </a:gsLst>
                  <a:lin ang="7200000" scaled="0"/>
                </a:gradFill>
                <a:latin typeface="思源宋体 Heavy" panose="02020900000000000000" pitchFamily="18" charset="-122"/>
                <a:ea typeface="思源宋体 Heavy" panose="02020900000000000000" pitchFamily="18" charset="-122"/>
              </a:defRPr>
            </a:lvl1pPr>
          </a:lstStyle>
          <a:p>
            <a:pPr algn="ctr">
              <a:defRPr/>
            </a:pPr>
            <a:r>
              <a:rPr lang="en-US" altLang="zh-CN" sz="1800" dirty="0">
                <a:solidFill>
                  <a:schemeClr val="bg1"/>
                </a:solidFill>
                <a:latin typeface="+mj-ea"/>
                <a:ea typeface="+mj-ea"/>
                <a:cs typeface="思源黑体 CN Normal" panose="020B0400000000000000" pitchFamily="34" charset="-122"/>
              </a:rPr>
              <a:t>summer vacation</a:t>
            </a:r>
            <a:endParaRPr lang="zh-CN" altLang="en-US" sz="1800" dirty="0">
              <a:solidFill>
                <a:schemeClr val="bg1"/>
              </a:solidFill>
              <a:latin typeface="+mj-ea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13" name="矩形: 圆角 12"/>
          <p:cNvSpPr/>
          <p:nvPr/>
        </p:nvSpPr>
        <p:spPr>
          <a:xfrm>
            <a:off x="5968433" y="1558565"/>
            <a:ext cx="3265744" cy="433988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noAutofit/>
          </a:bodyPr>
          <a:lstStyle/>
          <a:p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思源黑体 CN Normal" panose="020B0400000000000000" pitchFamily="34" charset="-122"/>
              </a:rPr>
              <a:t>精细化设计暑期旅行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思源黑体 CN Normal" panose="020B04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937953" y="2248230"/>
            <a:ext cx="5095334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>
              <a:defRPr sz="2400">
                <a:gradFill>
                  <a:gsLst>
                    <a:gs pos="0">
                      <a:srgbClr val="F6DAA7">
                        <a:lumMod val="95000"/>
                        <a:lumOff val="5000"/>
                      </a:srgbClr>
                    </a:gs>
                    <a:gs pos="100000">
                      <a:srgbClr val="ECA074">
                        <a:lumMod val="85000"/>
                      </a:srgbClr>
                    </a:gs>
                  </a:gsLst>
                  <a:lin ang="7200000" scaled="0"/>
                </a:gradFill>
                <a:latin typeface="思源宋体 Heavy" panose="02020900000000000000" pitchFamily="18" charset="-122"/>
                <a:ea typeface="思源宋体 Heavy" panose="02020900000000000000" pitchFamily="18" charset="-122"/>
              </a:defRPr>
            </a:lvl1pPr>
          </a:lstStyle>
          <a:p>
            <a:pPr>
              <a:defRPr/>
            </a:pPr>
            <a:r>
              <a:rPr lang="zh-CN" altLang="en-US" sz="6600">
                <a:solidFill>
                  <a:schemeClr val="accent1"/>
                </a:solidFill>
                <a:latin typeface="+mj-ea"/>
                <a:ea typeface="+mj-ea"/>
                <a:cs typeface="思源黑体 CN Normal" panose="020B0400000000000000" pitchFamily="34" charset="-122"/>
              </a:rPr>
              <a:t>暑期旅行</a:t>
            </a:r>
            <a:endParaRPr lang="zh-CN" altLang="en-US" sz="6600" dirty="0">
              <a:solidFill>
                <a:schemeClr val="accent2"/>
              </a:solidFill>
              <a:latin typeface="+mj-ea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937953" y="3272520"/>
            <a:ext cx="5095334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>
              <a:defRPr sz="2400">
                <a:gradFill>
                  <a:gsLst>
                    <a:gs pos="0">
                      <a:srgbClr val="F6DAA7">
                        <a:lumMod val="95000"/>
                        <a:lumOff val="5000"/>
                      </a:srgbClr>
                    </a:gs>
                    <a:gs pos="100000">
                      <a:srgbClr val="ECA074">
                        <a:lumMod val="85000"/>
                      </a:srgbClr>
                    </a:gs>
                  </a:gsLst>
                  <a:lin ang="7200000" scaled="0"/>
                </a:gradFill>
                <a:latin typeface="思源宋体 Heavy" panose="02020900000000000000" pitchFamily="18" charset="-122"/>
                <a:ea typeface="思源宋体 Heavy" panose="02020900000000000000" pitchFamily="18" charset="-122"/>
              </a:defRPr>
            </a:lvl1pPr>
          </a:lstStyle>
          <a:p>
            <a:pPr>
              <a:defRPr/>
            </a:pPr>
            <a:r>
              <a:rPr lang="zh-CN" altLang="en-US" sz="6600" dirty="0">
                <a:solidFill>
                  <a:schemeClr val="accent2"/>
                </a:solidFill>
                <a:latin typeface="+mj-ea"/>
                <a:ea typeface="+mj-ea"/>
                <a:cs typeface="思源黑体 CN Normal" panose="020B0400000000000000" pitchFamily="34" charset="-122"/>
              </a:rPr>
              <a:t>活动策划分享</a:t>
            </a:r>
            <a:endParaRPr lang="zh-CN" altLang="en-US" sz="6600" dirty="0">
              <a:solidFill>
                <a:schemeClr val="accent2"/>
              </a:solidFill>
              <a:latin typeface="+mj-ea"/>
              <a:ea typeface="+mj-ea"/>
              <a:cs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矩形: 圆角 1"/>
            <p:cNvSpPr/>
            <p:nvPr/>
          </p:nvSpPr>
          <p:spPr>
            <a:xfrm>
              <a:off x="0" y="0"/>
              <a:ext cx="12192000" cy="6858000"/>
            </a:xfrm>
            <a:prstGeom prst="roundRect">
              <a:avLst>
                <a:gd name="adj" fmla="val 0"/>
              </a:avLst>
            </a:prstGeom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198699" y="993974"/>
              <a:ext cx="11794603" cy="5864026"/>
              <a:chOff x="198699" y="993974"/>
              <a:chExt cx="11794603" cy="5864026"/>
            </a:xfrm>
          </p:grpSpPr>
          <p:sp>
            <p:nvSpPr>
              <p:cNvPr id="9" name="任意多边形: 形状 8"/>
              <p:cNvSpPr/>
              <p:nvPr/>
            </p:nvSpPr>
            <p:spPr>
              <a:xfrm>
                <a:off x="198699" y="993974"/>
                <a:ext cx="11794603" cy="5864026"/>
              </a:xfrm>
              <a:custGeom>
                <a:avLst/>
                <a:gdLst>
                  <a:gd name="connsiteX0" fmla="*/ 790697 w 11794603"/>
                  <a:gd name="connsiteY0" fmla="*/ 0 h 5864026"/>
                  <a:gd name="connsiteX1" fmla="*/ 11003906 w 11794603"/>
                  <a:gd name="connsiteY1" fmla="*/ 0 h 5864026"/>
                  <a:gd name="connsiteX2" fmla="*/ 11794603 w 11794603"/>
                  <a:gd name="connsiteY2" fmla="*/ 790697 h 5864026"/>
                  <a:gd name="connsiteX3" fmla="*/ 11794603 w 11794603"/>
                  <a:gd name="connsiteY3" fmla="*/ 5864026 h 5864026"/>
                  <a:gd name="connsiteX4" fmla="*/ 0 w 11794603"/>
                  <a:gd name="connsiteY4" fmla="*/ 5864026 h 5864026"/>
                  <a:gd name="connsiteX5" fmla="*/ 0 w 11794603"/>
                  <a:gd name="connsiteY5" fmla="*/ 790697 h 5864026"/>
                  <a:gd name="connsiteX6" fmla="*/ 790697 w 11794603"/>
                  <a:gd name="connsiteY6" fmla="*/ 0 h 5864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794603" h="5864026">
                    <a:moveTo>
                      <a:pt x="790697" y="0"/>
                    </a:moveTo>
                    <a:lnTo>
                      <a:pt x="11003906" y="0"/>
                    </a:lnTo>
                    <a:cubicBezTo>
                      <a:pt x="11440596" y="0"/>
                      <a:pt x="11794603" y="354007"/>
                      <a:pt x="11794603" y="790697"/>
                    </a:cubicBezTo>
                    <a:lnTo>
                      <a:pt x="11794603" y="5864026"/>
                    </a:lnTo>
                    <a:lnTo>
                      <a:pt x="0" y="5864026"/>
                    </a:lnTo>
                    <a:lnTo>
                      <a:pt x="0" y="790697"/>
                    </a:lnTo>
                    <a:cubicBezTo>
                      <a:pt x="0" y="354007"/>
                      <a:pt x="354007" y="0"/>
                      <a:pt x="790697" y="0"/>
                    </a:cubicBezTo>
                    <a:close/>
                  </a:path>
                </a:pathLst>
              </a:custGeom>
              <a:gradFill>
                <a:gsLst>
                  <a:gs pos="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/>
                  </a:gs>
                </a:gsLst>
                <a:lin ang="2700000" scaled="0"/>
              </a:gradFill>
              <a:ln>
                <a:noFill/>
              </a:ln>
              <a:effectLst>
                <a:outerShdw blurRad="190500" dist="190500" dir="8100000" algn="tr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  <p:sp>
            <p:nvSpPr>
              <p:cNvPr id="7" name="任意多边形: 形状 6"/>
              <p:cNvSpPr/>
              <p:nvPr/>
            </p:nvSpPr>
            <p:spPr>
              <a:xfrm>
                <a:off x="335666" y="1104900"/>
                <a:ext cx="11520668" cy="5753100"/>
              </a:xfrm>
              <a:custGeom>
                <a:avLst/>
                <a:gdLst>
                  <a:gd name="connsiteX0" fmla="*/ 758195 w 11520668"/>
                  <a:gd name="connsiteY0" fmla="*/ 0 h 5753100"/>
                  <a:gd name="connsiteX1" fmla="*/ 10762473 w 11520668"/>
                  <a:gd name="connsiteY1" fmla="*/ 0 h 5753100"/>
                  <a:gd name="connsiteX2" fmla="*/ 11520668 w 11520668"/>
                  <a:gd name="connsiteY2" fmla="*/ 758195 h 5753100"/>
                  <a:gd name="connsiteX3" fmla="*/ 11520668 w 11520668"/>
                  <a:gd name="connsiteY3" fmla="*/ 5753100 h 5753100"/>
                  <a:gd name="connsiteX4" fmla="*/ 0 w 11520668"/>
                  <a:gd name="connsiteY4" fmla="*/ 5753100 h 5753100"/>
                  <a:gd name="connsiteX5" fmla="*/ 0 w 11520668"/>
                  <a:gd name="connsiteY5" fmla="*/ 758195 h 5753100"/>
                  <a:gd name="connsiteX6" fmla="*/ 758195 w 11520668"/>
                  <a:gd name="connsiteY6" fmla="*/ 0 h 5753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520668" h="5753100">
                    <a:moveTo>
                      <a:pt x="758195" y="0"/>
                    </a:moveTo>
                    <a:lnTo>
                      <a:pt x="10762473" y="0"/>
                    </a:lnTo>
                    <a:cubicBezTo>
                      <a:pt x="11181213" y="0"/>
                      <a:pt x="11520668" y="339455"/>
                      <a:pt x="11520668" y="758195"/>
                    </a:cubicBezTo>
                    <a:lnTo>
                      <a:pt x="11520668" y="5753100"/>
                    </a:lnTo>
                    <a:lnTo>
                      <a:pt x="0" y="5753100"/>
                    </a:lnTo>
                    <a:lnTo>
                      <a:pt x="0" y="758195"/>
                    </a:lnTo>
                    <a:cubicBezTo>
                      <a:pt x="0" y="339455"/>
                      <a:pt x="339455" y="0"/>
                      <a:pt x="758195" y="0"/>
                    </a:cubicBezTo>
                    <a:close/>
                  </a:path>
                </a:pathLst>
              </a:custGeom>
              <a:gradFill>
                <a:gsLst>
                  <a:gs pos="18000">
                    <a:schemeClr val="bg1"/>
                  </a:gs>
                  <a:gs pos="100000">
                    <a:schemeClr val="accent1">
                      <a:lumMod val="10000"/>
                      <a:lumOff val="9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  <p:sp>
            <p:nvSpPr>
              <p:cNvPr id="12" name="任意多边形: 形状 11"/>
              <p:cNvSpPr/>
              <p:nvPr/>
            </p:nvSpPr>
            <p:spPr>
              <a:xfrm>
                <a:off x="378533" y="6695440"/>
                <a:ext cx="11434937" cy="162560"/>
              </a:xfrm>
              <a:custGeom>
                <a:avLst/>
                <a:gdLst>
                  <a:gd name="connsiteX0" fmla="*/ 219325 w 11434937"/>
                  <a:gd name="connsiteY0" fmla="*/ 0 h 162560"/>
                  <a:gd name="connsiteX1" fmla="*/ 11215611 w 11434937"/>
                  <a:gd name="connsiteY1" fmla="*/ 0 h 162560"/>
                  <a:gd name="connsiteX2" fmla="*/ 11430932 w 11434937"/>
                  <a:gd name="connsiteY2" fmla="*/ 142724 h 162560"/>
                  <a:gd name="connsiteX3" fmla="*/ 11434937 w 11434937"/>
                  <a:gd name="connsiteY3" fmla="*/ 162560 h 162560"/>
                  <a:gd name="connsiteX4" fmla="*/ 0 w 11434937"/>
                  <a:gd name="connsiteY4" fmla="*/ 162560 h 162560"/>
                  <a:gd name="connsiteX5" fmla="*/ 4004 w 11434937"/>
                  <a:gd name="connsiteY5" fmla="*/ 142724 h 162560"/>
                  <a:gd name="connsiteX6" fmla="*/ 219325 w 11434937"/>
                  <a:gd name="connsiteY6" fmla="*/ 0 h 162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434937" h="162560">
                    <a:moveTo>
                      <a:pt x="219325" y="0"/>
                    </a:moveTo>
                    <a:lnTo>
                      <a:pt x="11215611" y="0"/>
                    </a:lnTo>
                    <a:cubicBezTo>
                      <a:pt x="11312407" y="0"/>
                      <a:pt x="11395457" y="58851"/>
                      <a:pt x="11430932" y="142724"/>
                    </a:cubicBezTo>
                    <a:lnTo>
                      <a:pt x="11434937" y="162560"/>
                    </a:lnTo>
                    <a:lnTo>
                      <a:pt x="0" y="162560"/>
                    </a:lnTo>
                    <a:lnTo>
                      <a:pt x="4004" y="142724"/>
                    </a:lnTo>
                    <a:cubicBezTo>
                      <a:pt x="39480" y="58851"/>
                      <a:pt x="122530" y="0"/>
                      <a:pt x="21932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</p:grpSp>
      </p:grpSp>
      <p:sp>
        <p:nvSpPr>
          <p:cNvPr id="4" name="文本框 3"/>
          <p:cNvSpPr txBox="1"/>
          <p:nvPr/>
        </p:nvSpPr>
        <p:spPr>
          <a:xfrm>
            <a:off x="669924" y="383073"/>
            <a:ext cx="10848975" cy="492443"/>
          </a:xfrm>
          <a:prstGeom prst="rect">
            <a:avLst/>
          </a:prstGeom>
          <a:noFill/>
          <a:effectLst/>
        </p:spPr>
        <p:txBody>
          <a:bodyPr wrap="none" lIns="0" tIns="0" rIns="0" bIns="0" rtlCol="0" anchor="ctr" anchorCtr="0">
            <a:noAutofit/>
          </a:bodyPr>
          <a:lstStyle/>
          <a:p>
            <a:pPr algn="ctr">
              <a:lnSpc>
                <a:spcPct val="120000"/>
              </a:lnSpc>
              <a:spcBef>
                <a:spcPts val="1000"/>
              </a:spcBef>
              <a:defRPr/>
            </a:pPr>
            <a:r>
              <a:rPr lang="zh-CN" altLang="en-US" sz="3200" dirty="0">
                <a:solidFill>
                  <a:schemeClr val="bg1"/>
                </a:solidFill>
                <a:latin typeface="+mj-ea"/>
                <a:ea typeface="+mj-ea"/>
                <a:cs typeface="思源黑体 CN Normal" panose="020B0400000000000000" pitchFamily="34" charset="-122"/>
                <a:sym typeface="+mn-lt"/>
              </a:rPr>
              <a:t>自然生态类活动安排</a:t>
            </a:r>
            <a:endParaRPr lang="zh-CN" altLang="en-US" sz="3200" dirty="0">
              <a:solidFill>
                <a:schemeClr val="bg1"/>
              </a:solidFill>
              <a:latin typeface="+mj-ea"/>
              <a:ea typeface="+mj-ea"/>
              <a:cs typeface="思源黑体 CN Normal" panose="020B0400000000000000" pitchFamily="34" charset="-122"/>
              <a:sym typeface="+mn-lt"/>
            </a:endParaRPr>
          </a:p>
        </p:txBody>
      </p:sp>
      <p:pic>
        <p:nvPicPr>
          <p:cNvPr id="63" name="图片 62"/>
          <p:cNvPicPr/>
          <p:nvPr/>
        </p:nvPicPr>
        <p:blipFill>
          <a:blip r:embed="rId1"/>
          <a:srcRect l="11025"/>
          <a:stretch>
            <a:fillRect/>
          </a:stretch>
        </p:blipFill>
        <p:spPr>
          <a:xfrm>
            <a:off x="1" y="954479"/>
            <a:ext cx="5213487" cy="5859508"/>
          </a:xfrm>
          <a:custGeom>
            <a:avLst/>
            <a:gdLst>
              <a:gd name="connsiteX0" fmla="*/ 0 w 5213487"/>
              <a:gd name="connsiteY0" fmla="*/ 0 h 5859508"/>
              <a:gd name="connsiteX1" fmla="*/ 5213487 w 5213487"/>
              <a:gd name="connsiteY1" fmla="*/ 0 h 5859508"/>
              <a:gd name="connsiteX2" fmla="*/ 5213487 w 5213487"/>
              <a:gd name="connsiteY2" fmla="*/ 5859508 h 5859508"/>
              <a:gd name="connsiteX3" fmla="*/ 0 w 5213487"/>
              <a:gd name="connsiteY3" fmla="*/ 5859508 h 5859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13487" h="5859508">
                <a:moveTo>
                  <a:pt x="0" y="0"/>
                </a:moveTo>
                <a:lnTo>
                  <a:pt x="5213487" y="0"/>
                </a:lnTo>
                <a:lnTo>
                  <a:pt x="5213487" y="5859508"/>
                </a:lnTo>
                <a:lnTo>
                  <a:pt x="0" y="5859508"/>
                </a:lnTo>
                <a:close/>
              </a:path>
            </a:pathLst>
          </a:custGeom>
          <a:effectLst>
            <a:outerShdw blurRad="190500" dist="190500" dir="2700000" algn="tl" rotWithShape="0">
              <a:schemeClr val="accent1">
                <a:lumMod val="50000"/>
                <a:alpha val="40000"/>
              </a:schemeClr>
            </a:outerShdw>
          </a:effectLst>
        </p:spPr>
      </p:pic>
      <p:pic>
        <p:nvPicPr>
          <p:cNvPr id="57" name="图片 56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097016" y="954479"/>
            <a:ext cx="5859508" cy="5859508"/>
          </a:xfrm>
          <a:custGeom>
            <a:avLst/>
            <a:gdLst>
              <a:gd name="connsiteX0" fmla="*/ 0 w 5859508"/>
              <a:gd name="connsiteY0" fmla="*/ 0 h 5859508"/>
              <a:gd name="connsiteX1" fmla="*/ 5859508 w 5859508"/>
              <a:gd name="connsiteY1" fmla="*/ 0 h 5859508"/>
              <a:gd name="connsiteX2" fmla="*/ 5859508 w 5859508"/>
              <a:gd name="connsiteY2" fmla="*/ 5859508 h 5859508"/>
              <a:gd name="connsiteX3" fmla="*/ 0 w 5859508"/>
              <a:gd name="connsiteY3" fmla="*/ 5859508 h 5859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59508" h="5859508">
                <a:moveTo>
                  <a:pt x="0" y="0"/>
                </a:moveTo>
                <a:lnTo>
                  <a:pt x="5859508" y="0"/>
                </a:lnTo>
                <a:lnTo>
                  <a:pt x="5859508" y="5859508"/>
                </a:lnTo>
                <a:lnTo>
                  <a:pt x="0" y="5859508"/>
                </a:lnTo>
                <a:close/>
              </a:path>
            </a:pathLst>
          </a:custGeom>
          <a:effectLst>
            <a:outerShdw blurRad="190500" dist="190500" dir="2700000" algn="tl" rotWithShape="0">
              <a:schemeClr val="accent1">
                <a:lumMod val="50000"/>
                <a:alpha val="40000"/>
              </a:schemeClr>
            </a:outerShdw>
          </a:effectLst>
        </p:spPr>
      </p:pic>
      <p:sp>
        <p:nvSpPr>
          <p:cNvPr id="3" name="弧形 2"/>
          <p:cNvSpPr/>
          <p:nvPr/>
        </p:nvSpPr>
        <p:spPr>
          <a:xfrm>
            <a:off x="2063404" y="1320988"/>
            <a:ext cx="4706146" cy="5197685"/>
          </a:xfrm>
          <a:prstGeom prst="arc">
            <a:avLst>
              <a:gd name="adj1" fmla="val 16200000"/>
              <a:gd name="adj2" fmla="val 4544379"/>
            </a:avLst>
          </a:prstGeom>
          <a:ln w="6350">
            <a:solidFill>
              <a:schemeClr val="accent2"/>
            </a:solidFill>
            <a:prstDash val="lgDash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168853" y="4033877"/>
            <a:ext cx="4350045" cy="542200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rPr>
              <a:t>选取安全、设施完善的森林营地，配备基础生活保障和环保设备，打造亲近自然又舒适的夜间休憩空间。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168852" y="3756878"/>
            <a:ext cx="4350045" cy="2769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7200" b="0" i="0" u="none" strike="noStrike" cap="none" spc="0" normalizeH="0" baseline="0">
                <a:ln>
                  <a:noFill/>
                </a:ln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70000">
                      <a:schemeClr val="accent1"/>
                    </a:gs>
                  </a:gsLst>
                  <a:lin ang="5400000" scaled="1"/>
                </a:gradFill>
                <a:uLnTx/>
                <a:uFillTx/>
                <a:latin typeface="+mj-ea"/>
                <a:ea typeface="+mj-ea"/>
                <a:cs typeface="OPPOSans B" panose="00020600040101010101" pitchFamily="18" charset="-122"/>
              </a:defRPr>
            </a:lvl1pPr>
          </a:lstStyle>
          <a:p>
            <a:r>
              <a:rPr lang="zh-CN" altLang="en-US" sz="1800" dirty="0">
                <a:solidFill>
                  <a:schemeClr val="accent2"/>
                </a:solidFill>
                <a:cs typeface="思源黑体 CN Normal" panose="020B0400000000000000" pitchFamily="34" charset="-122"/>
              </a:rPr>
              <a:t>森林露营基地选择</a:t>
            </a:r>
            <a:endParaRPr lang="zh-CN" altLang="en-US" sz="1800" dirty="0">
              <a:solidFill>
                <a:schemeClr val="accent2"/>
              </a:solidFill>
              <a:cs typeface="思源黑体 CN Normal" panose="020B0400000000000000" pitchFamily="3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6644413" y="2327045"/>
            <a:ext cx="4350045" cy="542200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rPr>
              <a:t>设置植物辨识、生态游戏等互动项目，增强青少年对自然环境的认知，提升旅行的教育意义与趣味性。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grpSp>
        <p:nvGrpSpPr>
          <p:cNvPr id="158" name="组合 157"/>
          <p:cNvGrpSpPr/>
          <p:nvPr/>
        </p:nvGrpSpPr>
        <p:grpSpPr>
          <a:xfrm>
            <a:off x="6490302" y="3633906"/>
            <a:ext cx="522942" cy="522942"/>
            <a:chOff x="8028514" y="7852834"/>
            <a:chExt cx="533400" cy="533400"/>
          </a:xfrm>
        </p:grpSpPr>
        <p:sp>
          <p:nvSpPr>
            <p:cNvPr id="139" name="矩形: 圆角 138"/>
            <p:cNvSpPr/>
            <p:nvPr/>
          </p:nvSpPr>
          <p:spPr>
            <a:xfrm>
              <a:off x="8028514" y="7852834"/>
              <a:ext cx="533400" cy="5334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12700">
              <a:noFill/>
            </a:ln>
            <a:effectLst>
              <a:outerShdw blurRad="228600" dist="127000" dir="3600000" rotWithShape="0">
                <a:schemeClr val="accent2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926" tIns="48463" rIns="96926" bIns="48463" rtlCol="0" anchor="ctr"/>
            <a:lstStyle/>
            <a:p>
              <a:pPr algn="ctr"/>
              <a:endParaRPr lang="zh-CN" altLang="en-US" sz="1910">
                <a:cs typeface="思源黑体 CN Normal" panose="020B0400000000000000" pitchFamily="34" charset="-122"/>
              </a:endParaRPr>
            </a:p>
          </p:txBody>
        </p:sp>
        <p:sp>
          <p:nvSpPr>
            <p:cNvPr id="64" name="矩形: 圆角 63"/>
            <p:cNvSpPr/>
            <p:nvPr/>
          </p:nvSpPr>
          <p:spPr>
            <a:xfrm>
              <a:off x="8073753" y="7898073"/>
              <a:ext cx="442922" cy="442922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bg1"/>
              </a:solidFill>
              <a:prstDash val="lgDash"/>
            </a:ln>
            <a:effectLst>
              <a:outerShdw blurRad="190500" dist="190500" dir="8100000" algn="tr" rotWithShape="0">
                <a:schemeClr val="accent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pic>
          <p:nvPicPr>
            <p:cNvPr id="65" name="图形 64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180914" y="8005234"/>
              <a:ext cx="228600" cy="228600"/>
            </a:xfrm>
            <a:prstGeom prst="rect">
              <a:avLst/>
            </a:prstGeom>
          </p:spPr>
        </p:pic>
      </p:grpSp>
      <p:sp>
        <p:nvSpPr>
          <p:cNvPr id="21" name="文本框 20"/>
          <p:cNvSpPr txBox="1"/>
          <p:nvPr/>
        </p:nvSpPr>
        <p:spPr>
          <a:xfrm>
            <a:off x="6644412" y="2050046"/>
            <a:ext cx="4350045" cy="2769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7200" b="0" i="0" u="none" strike="noStrike" cap="none" spc="0" normalizeH="0" baseline="0">
                <a:ln>
                  <a:noFill/>
                </a:ln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70000">
                      <a:schemeClr val="accent1"/>
                    </a:gs>
                  </a:gsLst>
                  <a:lin ang="5400000" scaled="1"/>
                </a:gradFill>
                <a:uLnTx/>
                <a:uFillTx/>
                <a:latin typeface="+mj-ea"/>
                <a:ea typeface="+mj-ea"/>
                <a:cs typeface="OPPOSans B" panose="00020600040101010101" pitchFamily="18" charset="-122"/>
              </a:defRPr>
            </a:lvl1pPr>
          </a:lstStyle>
          <a:p>
            <a:r>
              <a:rPr lang="zh-CN" altLang="en-US" sz="1800" dirty="0">
                <a:solidFill>
                  <a:schemeClr val="accent1"/>
                </a:solidFill>
                <a:cs typeface="思源黑体 CN Normal" panose="020B0400000000000000" pitchFamily="34" charset="-122"/>
              </a:rPr>
              <a:t>自然教育互动环节</a:t>
            </a:r>
            <a:endParaRPr lang="zh-CN" altLang="en-US" sz="1800" dirty="0">
              <a:solidFill>
                <a:schemeClr val="accent1"/>
              </a:solidFill>
              <a:cs typeface="思源黑体 CN Normal" panose="020B0400000000000000" pitchFamily="34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6644413" y="5740708"/>
            <a:ext cx="4350045" cy="542200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rPr>
              <a:t>安排专业导师带领观鸟活动，提供望远镜与识别手册，引导参与者了解鸟类生态与环境保护的重要性。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grpSp>
        <p:nvGrpSpPr>
          <p:cNvPr id="146" name="组合 145"/>
          <p:cNvGrpSpPr/>
          <p:nvPr/>
        </p:nvGrpSpPr>
        <p:grpSpPr>
          <a:xfrm>
            <a:off x="5965862" y="1927074"/>
            <a:ext cx="522942" cy="522942"/>
            <a:chOff x="6823426" y="7150100"/>
            <a:chExt cx="533400" cy="533400"/>
          </a:xfrm>
        </p:grpSpPr>
        <p:sp>
          <p:nvSpPr>
            <p:cNvPr id="127" name="矩形: 圆角 126"/>
            <p:cNvSpPr/>
            <p:nvPr/>
          </p:nvSpPr>
          <p:spPr>
            <a:xfrm>
              <a:off x="6823426" y="7150100"/>
              <a:ext cx="533400" cy="5334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>
              <a:noFill/>
            </a:ln>
            <a:effectLst>
              <a:outerShdw blurRad="228600" dist="127000" dir="3600000" rotWithShape="0">
                <a:schemeClr val="accent1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6926" tIns="48463" rIns="96926" bIns="48463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sp>
          <p:nvSpPr>
            <p:cNvPr id="28" name="矩形: 圆角 27"/>
            <p:cNvSpPr/>
            <p:nvPr/>
          </p:nvSpPr>
          <p:spPr>
            <a:xfrm>
              <a:off x="6868665" y="7195339"/>
              <a:ext cx="442922" cy="442922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bg1"/>
              </a:solidFill>
              <a:prstDash val="lgDash"/>
            </a:ln>
            <a:effectLst>
              <a:outerShdw blurRad="190500" dist="190500" dir="8100000" algn="tr" rotWithShape="0">
                <a:schemeClr val="accent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pic>
          <p:nvPicPr>
            <p:cNvPr id="29" name="图形 28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975826" y="7302500"/>
              <a:ext cx="228600" cy="228600"/>
            </a:xfrm>
            <a:prstGeom prst="rect">
              <a:avLst/>
            </a:prstGeom>
          </p:spPr>
        </p:pic>
      </p:grpSp>
      <p:sp>
        <p:nvSpPr>
          <p:cNvPr id="39" name="文本框 38"/>
          <p:cNvSpPr txBox="1"/>
          <p:nvPr/>
        </p:nvSpPr>
        <p:spPr>
          <a:xfrm>
            <a:off x="6644412" y="5463709"/>
            <a:ext cx="4350045" cy="2769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7200" b="0" i="0" u="none" strike="noStrike" cap="none" spc="0" normalizeH="0" baseline="0">
                <a:ln>
                  <a:noFill/>
                </a:ln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70000">
                      <a:schemeClr val="accent1"/>
                    </a:gs>
                  </a:gsLst>
                  <a:lin ang="5400000" scaled="1"/>
                </a:gradFill>
                <a:uLnTx/>
                <a:uFillTx/>
                <a:latin typeface="+mj-ea"/>
                <a:ea typeface="+mj-ea"/>
                <a:cs typeface="OPPOSans B" panose="00020600040101010101" pitchFamily="18" charset="-122"/>
              </a:defRPr>
            </a:lvl1pPr>
          </a:lstStyle>
          <a:p>
            <a:r>
              <a:rPr lang="zh-CN" altLang="en-US" sz="1800" dirty="0">
                <a:solidFill>
                  <a:schemeClr val="accent1"/>
                </a:solidFill>
                <a:cs typeface="思源黑体 CN Normal" panose="020B0400000000000000" pitchFamily="34" charset="-122"/>
              </a:rPr>
              <a:t>观鸟活动组织安排</a:t>
            </a:r>
            <a:endParaRPr lang="zh-CN" altLang="en-US" sz="1800" dirty="0">
              <a:solidFill>
                <a:schemeClr val="accent1"/>
              </a:solidFill>
              <a:cs typeface="思源黑体 CN Normal" panose="020B0400000000000000" pitchFamily="34" charset="-122"/>
            </a:endParaRPr>
          </a:p>
        </p:txBody>
      </p:sp>
      <p:grpSp>
        <p:nvGrpSpPr>
          <p:cNvPr id="150" name="组合 149"/>
          <p:cNvGrpSpPr/>
          <p:nvPr/>
        </p:nvGrpSpPr>
        <p:grpSpPr>
          <a:xfrm>
            <a:off x="5965862" y="5340737"/>
            <a:ext cx="522942" cy="522942"/>
            <a:chOff x="9233602" y="7150100"/>
            <a:chExt cx="533400" cy="533400"/>
          </a:xfrm>
        </p:grpSpPr>
        <p:sp>
          <p:nvSpPr>
            <p:cNvPr id="131" name="矩形: 圆角 130"/>
            <p:cNvSpPr/>
            <p:nvPr/>
          </p:nvSpPr>
          <p:spPr>
            <a:xfrm>
              <a:off x="9233602" y="7150100"/>
              <a:ext cx="533400" cy="5334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>
              <a:noFill/>
            </a:ln>
            <a:effectLst>
              <a:outerShdw blurRad="228600" dist="127000" dir="3600000" rotWithShape="0">
                <a:schemeClr val="accent1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6926" tIns="48463" rIns="96926" bIns="48463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sp>
          <p:nvSpPr>
            <p:cNvPr id="40" name="矩形: 圆角 39"/>
            <p:cNvSpPr/>
            <p:nvPr/>
          </p:nvSpPr>
          <p:spPr>
            <a:xfrm>
              <a:off x="9278841" y="7195339"/>
              <a:ext cx="442922" cy="442922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bg1"/>
              </a:solidFill>
              <a:prstDash val="lgDash"/>
            </a:ln>
            <a:effectLst>
              <a:outerShdw blurRad="190500" dist="190500" dir="8100000" algn="tr" rotWithShape="0">
                <a:schemeClr val="accent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pic>
          <p:nvPicPr>
            <p:cNvPr id="41" name="图形 40"/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9386002" y="7302500"/>
              <a:ext cx="228600" cy="228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矩形: 圆角 1"/>
            <p:cNvSpPr/>
            <p:nvPr/>
          </p:nvSpPr>
          <p:spPr>
            <a:xfrm>
              <a:off x="0" y="0"/>
              <a:ext cx="12192000" cy="6858000"/>
            </a:xfrm>
            <a:prstGeom prst="roundRect">
              <a:avLst>
                <a:gd name="adj" fmla="val 0"/>
              </a:avLst>
            </a:prstGeom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198699" y="993974"/>
              <a:ext cx="11794603" cy="5864026"/>
              <a:chOff x="198699" y="993974"/>
              <a:chExt cx="11794603" cy="5864026"/>
            </a:xfrm>
          </p:grpSpPr>
          <p:sp>
            <p:nvSpPr>
              <p:cNvPr id="9" name="任意多边形: 形状 8"/>
              <p:cNvSpPr/>
              <p:nvPr/>
            </p:nvSpPr>
            <p:spPr>
              <a:xfrm>
                <a:off x="198699" y="993974"/>
                <a:ext cx="11794603" cy="5864026"/>
              </a:xfrm>
              <a:custGeom>
                <a:avLst/>
                <a:gdLst>
                  <a:gd name="connsiteX0" fmla="*/ 790697 w 11794603"/>
                  <a:gd name="connsiteY0" fmla="*/ 0 h 5864026"/>
                  <a:gd name="connsiteX1" fmla="*/ 11003906 w 11794603"/>
                  <a:gd name="connsiteY1" fmla="*/ 0 h 5864026"/>
                  <a:gd name="connsiteX2" fmla="*/ 11794603 w 11794603"/>
                  <a:gd name="connsiteY2" fmla="*/ 790697 h 5864026"/>
                  <a:gd name="connsiteX3" fmla="*/ 11794603 w 11794603"/>
                  <a:gd name="connsiteY3" fmla="*/ 5864026 h 5864026"/>
                  <a:gd name="connsiteX4" fmla="*/ 0 w 11794603"/>
                  <a:gd name="connsiteY4" fmla="*/ 5864026 h 5864026"/>
                  <a:gd name="connsiteX5" fmla="*/ 0 w 11794603"/>
                  <a:gd name="connsiteY5" fmla="*/ 790697 h 5864026"/>
                  <a:gd name="connsiteX6" fmla="*/ 790697 w 11794603"/>
                  <a:gd name="connsiteY6" fmla="*/ 0 h 5864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794603" h="5864026">
                    <a:moveTo>
                      <a:pt x="790697" y="0"/>
                    </a:moveTo>
                    <a:lnTo>
                      <a:pt x="11003906" y="0"/>
                    </a:lnTo>
                    <a:cubicBezTo>
                      <a:pt x="11440596" y="0"/>
                      <a:pt x="11794603" y="354007"/>
                      <a:pt x="11794603" y="790697"/>
                    </a:cubicBezTo>
                    <a:lnTo>
                      <a:pt x="11794603" y="5864026"/>
                    </a:lnTo>
                    <a:lnTo>
                      <a:pt x="0" y="5864026"/>
                    </a:lnTo>
                    <a:lnTo>
                      <a:pt x="0" y="790697"/>
                    </a:lnTo>
                    <a:cubicBezTo>
                      <a:pt x="0" y="354007"/>
                      <a:pt x="354007" y="0"/>
                      <a:pt x="790697" y="0"/>
                    </a:cubicBezTo>
                    <a:close/>
                  </a:path>
                </a:pathLst>
              </a:custGeom>
              <a:gradFill>
                <a:gsLst>
                  <a:gs pos="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/>
                  </a:gs>
                </a:gsLst>
                <a:lin ang="2700000" scaled="0"/>
              </a:gradFill>
              <a:ln>
                <a:noFill/>
              </a:ln>
              <a:effectLst>
                <a:outerShdw blurRad="190500" dist="190500" dir="8100000" algn="tr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  <p:sp>
            <p:nvSpPr>
              <p:cNvPr id="7" name="任意多边形: 形状 6"/>
              <p:cNvSpPr/>
              <p:nvPr/>
            </p:nvSpPr>
            <p:spPr>
              <a:xfrm>
                <a:off x="335666" y="1104900"/>
                <a:ext cx="11520668" cy="5753100"/>
              </a:xfrm>
              <a:custGeom>
                <a:avLst/>
                <a:gdLst>
                  <a:gd name="connsiteX0" fmla="*/ 758195 w 11520668"/>
                  <a:gd name="connsiteY0" fmla="*/ 0 h 5753100"/>
                  <a:gd name="connsiteX1" fmla="*/ 10762473 w 11520668"/>
                  <a:gd name="connsiteY1" fmla="*/ 0 h 5753100"/>
                  <a:gd name="connsiteX2" fmla="*/ 11520668 w 11520668"/>
                  <a:gd name="connsiteY2" fmla="*/ 758195 h 5753100"/>
                  <a:gd name="connsiteX3" fmla="*/ 11520668 w 11520668"/>
                  <a:gd name="connsiteY3" fmla="*/ 5753100 h 5753100"/>
                  <a:gd name="connsiteX4" fmla="*/ 0 w 11520668"/>
                  <a:gd name="connsiteY4" fmla="*/ 5753100 h 5753100"/>
                  <a:gd name="connsiteX5" fmla="*/ 0 w 11520668"/>
                  <a:gd name="connsiteY5" fmla="*/ 758195 h 5753100"/>
                  <a:gd name="connsiteX6" fmla="*/ 758195 w 11520668"/>
                  <a:gd name="connsiteY6" fmla="*/ 0 h 5753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520668" h="5753100">
                    <a:moveTo>
                      <a:pt x="758195" y="0"/>
                    </a:moveTo>
                    <a:lnTo>
                      <a:pt x="10762473" y="0"/>
                    </a:lnTo>
                    <a:cubicBezTo>
                      <a:pt x="11181213" y="0"/>
                      <a:pt x="11520668" y="339455"/>
                      <a:pt x="11520668" y="758195"/>
                    </a:cubicBezTo>
                    <a:lnTo>
                      <a:pt x="11520668" y="5753100"/>
                    </a:lnTo>
                    <a:lnTo>
                      <a:pt x="0" y="5753100"/>
                    </a:lnTo>
                    <a:lnTo>
                      <a:pt x="0" y="758195"/>
                    </a:lnTo>
                    <a:cubicBezTo>
                      <a:pt x="0" y="339455"/>
                      <a:pt x="339455" y="0"/>
                      <a:pt x="758195" y="0"/>
                    </a:cubicBezTo>
                    <a:close/>
                  </a:path>
                </a:pathLst>
              </a:custGeom>
              <a:gradFill>
                <a:gsLst>
                  <a:gs pos="18000">
                    <a:schemeClr val="bg1"/>
                  </a:gs>
                  <a:gs pos="100000">
                    <a:schemeClr val="accent1">
                      <a:lumMod val="10000"/>
                      <a:lumOff val="9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  <p:sp>
            <p:nvSpPr>
              <p:cNvPr id="12" name="任意多边形: 形状 11"/>
              <p:cNvSpPr/>
              <p:nvPr/>
            </p:nvSpPr>
            <p:spPr>
              <a:xfrm>
                <a:off x="378533" y="6695440"/>
                <a:ext cx="11434937" cy="162560"/>
              </a:xfrm>
              <a:custGeom>
                <a:avLst/>
                <a:gdLst>
                  <a:gd name="connsiteX0" fmla="*/ 219325 w 11434937"/>
                  <a:gd name="connsiteY0" fmla="*/ 0 h 162560"/>
                  <a:gd name="connsiteX1" fmla="*/ 11215611 w 11434937"/>
                  <a:gd name="connsiteY1" fmla="*/ 0 h 162560"/>
                  <a:gd name="connsiteX2" fmla="*/ 11430932 w 11434937"/>
                  <a:gd name="connsiteY2" fmla="*/ 142724 h 162560"/>
                  <a:gd name="connsiteX3" fmla="*/ 11434937 w 11434937"/>
                  <a:gd name="connsiteY3" fmla="*/ 162560 h 162560"/>
                  <a:gd name="connsiteX4" fmla="*/ 0 w 11434937"/>
                  <a:gd name="connsiteY4" fmla="*/ 162560 h 162560"/>
                  <a:gd name="connsiteX5" fmla="*/ 4004 w 11434937"/>
                  <a:gd name="connsiteY5" fmla="*/ 142724 h 162560"/>
                  <a:gd name="connsiteX6" fmla="*/ 219325 w 11434937"/>
                  <a:gd name="connsiteY6" fmla="*/ 0 h 162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434937" h="162560">
                    <a:moveTo>
                      <a:pt x="219325" y="0"/>
                    </a:moveTo>
                    <a:lnTo>
                      <a:pt x="11215611" y="0"/>
                    </a:lnTo>
                    <a:cubicBezTo>
                      <a:pt x="11312407" y="0"/>
                      <a:pt x="11395457" y="58851"/>
                      <a:pt x="11430932" y="142724"/>
                    </a:cubicBezTo>
                    <a:lnTo>
                      <a:pt x="11434937" y="162560"/>
                    </a:lnTo>
                    <a:lnTo>
                      <a:pt x="0" y="162560"/>
                    </a:lnTo>
                    <a:lnTo>
                      <a:pt x="4004" y="142724"/>
                    </a:lnTo>
                    <a:cubicBezTo>
                      <a:pt x="39480" y="58851"/>
                      <a:pt x="122530" y="0"/>
                      <a:pt x="21932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</p:grpSp>
      </p:grpSp>
      <p:sp>
        <p:nvSpPr>
          <p:cNvPr id="4" name="文本框 3"/>
          <p:cNvSpPr txBox="1"/>
          <p:nvPr/>
        </p:nvSpPr>
        <p:spPr>
          <a:xfrm>
            <a:off x="669924" y="383073"/>
            <a:ext cx="10848975" cy="492443"/>
          </a:xfrm>
          <a:prstGeom prst="rect">
            <a:avLst/>
          </a:prstGeom>
          <a:noFill/>
          <a:effectLst/>
        </p:spPr>
        <p:txBody>
          <a:bodyPr wrap="none" lIns="0" tIns="0" rIns="0" bIns="0" rtlCol="0" anchor="ctr" anchorCtr="0">
            <a:noAutofit/>
          </a:bodyPr>
          <a:lstStyle/>
          <a:p>
            <a:pPr algn="ctr">
              <a:lnSpc>
                <a:spcPct val="120000"/>
              </a:lnSpc>
              <a:spcBef>
                <a:spcPts val="1000"/>
              </a:spcBef>
              <a:defRPr/>
            </a:pPr>
            <a:r>
              <a:rPr lang="zh-CN" altLang="en-US" sz="3200" dirty="0">
                <a:solidFill>
                  <a:schemeClr val="bg1"/>
                </a:solidFill>
                <a:latin typeface="+mj-ea"/>
                <a:ea typeface="+mj-ea"/>
                <a:cs typeface="思源黑体 CN Normal" panose="020B0400000000000000" pitchFamily="34" charset="-122"/>
                <a:sym typeface="+mn-lt"/>
              </a:rPr>
              <a:t>亲子互动型线路设计</a:t>
            </a:r>
            <a:endParaRPr lang="zh-CN" altLang="en-US" sz="3200" dirty="0">
              <a:solidFill>
                <a:schemeClr val="bg1"/>
              </a:solidFill>
              <a:latin typeface="+mj-ea"/>
              <a:ea typeface="+mj-ea"/>
              <a:cs typeface="思源黑体 CN Normal" panose="020B0400000000000000" pitchFamily="34" charset="-122"/>
              <a:sym typeface="+mn-lt"/>
            </a:endParaRPr>
          </a:p>
        </p:txBody>
      </p:sp>
      <p:grpSp>
        <p:nvGrpSpPr>
          <p:cNvPr id="203" name="组合 202"/>
          <p:cNvGrpSpPr/>
          <p:nvPr/>
        </p:nvGrpSpPr>
        <p:grpSpPr>
          <a:xfrm>
            <a:off x="660399" y="1707179"/>
            <a:ext cx="7013615" cy="2558143"/>
            <a:chOff x="-4541616" y="1976138"/>
            <a:chExt cx="1745076" cy="2813432"/>
          </a:xfrm>
        </p:grpSpPr>
        <p:sp>
          <p:nvSpPr>
            <p:cNvPr id="114" name="矩形: 圆角 113"/>
            <p:cNvSpPr/>
            <p:nvPr/>
          </p:nvSpPr>
          <p:spPr>
            <a:xfrm>
              <a:off x="-4541616" y="1976138"/>
              <a:ext cx="1745076" cy="2813432"/>
            </a:xfrm>
            <a:prstGeom prst="roundRect">
              <a:avLst>
                <a:gd name="adj" fmla="val 9034"/>
              </a:avLst>
            </a:prstGeom>
            <a:solidFill>
              <a:schemeClr val="accent1"/>
            </a:solidFill>
            <a:ln w="12700">
              <a:noFill/>
            </a:ln>
            <a:effectLst>
              <a:outerShdw blurRad="228600" dist="127000" dir="3600000" rotWithShape="0">
                <a:schemeClr val="accent1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6926" tIns="48463" rIns="96926" bIns="48463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sp>
          <p:nvSpPr>
            <p:cNvPr id="201" name="矩形: 圆角 200"/>
            <p:cNvSpPr/>
            <p:nvPr/>
          </p:nvSpPr>
          <p:spPr>
            <a:xfrm>
              <a:off x="-4492658" y="2103782"/>
              <a:ext cx="1647159" cy="2558143"/>
            </a:xfrm>
            <a:prstGeom prst="roundRect">
              <a:avLst>
                <a:gd name="adj" fmla="val 9034"/>
              </a:avLst>
            </a:prstGeom>
            <a:noFill/>
            <a:ln>
              <a:solidFill>
                <a:schemeClr val="bg1"/>
              </a:solidFill>
              <a:prstDash val="lgDash"/>
            </a:ln>
            <a:effectLst>
              <a:outerShdw blurRad="190500" dist="190500" dir="8100000" algn="tr" rotWithShape="0">
                <a:schemeClr val="accent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</p:grpSp>
      <p:sp>
        <p:nvSpPr>
          <p:cNvPr id="5" name="矩形: 圆角 4"/>
          <p:cNvSpPr/>
          <p:nvPr/>
        </p:nvSpPr>
        <p:spPr>
          <a:xfrm>
            <a:off x="8016875" y="1945005"/>
            <a:ext cx="3502025" cy="4290060"/>
          </a:xfrm>
          <a:prstGeom prst="roundRect">
            <a:avLst>
              <a:gd name="adj" fmla="val 3772"/>
            </a:avLst>
          </a:prstGeom>
          <a:solidFill>
            <a:schemeClr val="accent1">
              <a:alpha val="1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graphicFrame>
        <p:nvGraphicFramePr>
          <p:cNvPr id="6" name="图表 5"/>
          <p:cNvGraphicFramePr/>
          <p:nvPr/>
        </p:nvGraphicFramePr>
        <p:xfrm>
          <a:off x="8538476" y="2391027"/>
          <a:ext cx="2458823" cy="3806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183" name="矩形: 圆角 -8"/>
          <p:cNvSpPr/>
          <p:nvPr/>
        </p:nvSpPr>
        <p:spPr>
          <a:xfrm>
            <a:off x="8673466" y="1707179"/>
            <a:ext cx="2188844" cy="488388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>
            <a:noFill/>
          </a:ln>
          <a:effectLst>
            <a:outerShdw blurRad="228600" dist="127000" dir="3600000" rotWithShape="0">
              <a:schemeClr val="accent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6926" tIns="48463" rIns="96926" bIns="48463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184" name="矩形: 圆角 -10"/>
          <p:cNvSpPr txBox="1"/>
          <p:nvPr/>
        </p:nvSpPr>
        <p:spPr>
          <a:xfrm>
            <a:off x="8769184" y="1809045"/>
            <a:ext cx="1997407" cy="28465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gradFill>
                  <a:gsLst>
                    <a:gs pos="0">
                      <a:schemeClr val="accent1">
                        <a:lumMod val="80000"/>
                        <a:lumOff val="20000"/>
                      </a:schemeClr>
                    </a:gs>
                    <a:gs pos="70000">
                      <a:schemeClr val="accent1"/>
                    </a:gs>
                  </a:gsLst>
                  <a:lin ang="5400000" scaled="1"/>
                </a:gradFill>
                <a:latin typeface="+mj-ea"/>
                <a:ea typeface="+mj-ea"/>
                <a:cs typeface="OPPOSans R" panose="00020600040101010101" pitchFamily="18" charset="-122"/>
              </a:defRPr>
            </a:lvl1pPr>
          </a:lstStyle>
          <a:p>
            <a:pPr algn="ctr"/>
            <a:r>
              <a:rPr lang="zh-CN" altLang="en-US" dirty="0">
                <a:solidFill>
                  <a:schemeClr val="bg1"/>
                </a:solidFill>
                <a:cs typeface="思源黑体 CN Normal" panose="020B0400000000000000" pitchFamily="34" charset="-122"/>
              </a:rPr>
              <a:t>项目体验活动</a:t>
            </a:r>
            <a:endParaRPr lang="zh-CN" altLang="en-US" dirty="0">
              <a:solidFill>
                <a:schemeClr val="bg1"/>
              </a:solidFill>
              <a:cs typeface="思源黑体 CN Normal" panose="020B0400000000000000" pitchFamily="34" charset="-122"/>
            </a:endParaRPr>
          </a:p>
        </p:txBody>
      </p:sp>
      <p:sp>
        <p:nvSpPr>
          <p:cNvPr id="182" name="矩形: 圆角 -8"/>
          <p:cNvSpPr/>
          <p:nvPr/>
        </p:nvSpPr>
        <p:spPr>
          <a:xfrm>
            <a:off x="8730606" y="1756223"/>
            <a:ext cx="2074563" cy="390300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  <a:prstDash val="lgDash"/>
          </a:ln>
          <a:effectLst>
            <a:outerShdw blurRad="190500" dist="190500" dir="8100000" algn="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113" name="矩形: 圆角 -14"/>
          <p:cNvSpPr txBox="1"/>
          <p:nvPr/>
        </p:nvSpPr>
        <p:spPr>
          <a:xfrm>
            <a:off x="1169683" y="2330984"/>
            <a:ext cx="5995046" cy="140557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gradFill>
                  <a:gsLst>
                    <a:gs pos="0">
                      <a:schemeClr val="accent1">
                        <a:lumMod val="80000"/>
                        <a:lumOff val="20000"/>
                      </a:schemeClr>
                    </a:gs>
                    <a:gs pos="70000">
                      <a:schemeClr val="accent1"/>
                    </a:gs>
                  </a:gsLst>
                  <a:lin ang="5400000" scaled="1"/>
                </a:gradFill>
                <a:latin typeface="+mj-ea"/>
                <a:ea typeface="+mj-ea"/>
                <a:cs typeface="OPPOSans R" panose="00020600040101010101" pitchFamily="18" charset="-122"/>
              </a:defRPr>
            </a:lvl1pPr>
          </a:lstStyle>
          <a:p>
            <a:pPr>
              <a:lnSpc>
                <a:spcPct val="130000"/>
              </a:lnSpc>
            </a:pPr>
            <a:r>
              <a:rPr lang="zh-CN" altLang="en-US" sz="2400" dirty="0">
                <a:solidFill>
                  <a:schemeClr val="bg1"/>
                </a:solidFill>
                <a:cs typeface="思源黑体 CN Normal" panose="020B0400000000000000" pitchFamily="34" charset="-122"/>
              </a:rPr>
              <a:t>在亲子互动线路中融入自然认知与历史文化学习，通过寓教于乐的方式提升孩子的综合能力，满足家长对教育价值的期待。</a:t>
            </a:r>
            <a:endParaRPr lang="zh-CN" altLang="en-US" sz="2400" dirty="0">
              <a:solidFill>
                <a:schemeClr val="bg1"/>
              </a:solidFill>
              <a:cs typeface="思源黑体 CN Normal" panose="020B0400000000000000" pitchFamily="34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1281077" y="5130800"/>
            <a:ext cx="1532703" cy="1104900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rPr>
              <a:t>合理规划每日行程，避免过度紧凑，让家庭成员在轻松氛围中享受旅行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1281075" y="4853801"/>
            <a:ext cx="1532703" cy="2769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7200" b="0" i="0" u="none" strike="noStrike" cap="none" spc="0" normalizeH="0" baseline="0">
                <a:ln>
                  <a:noFill/>
                </a:ln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70000">
                      <a:schemeClr val="accent1"/>
                    </a:gs>
                  </a:gsLst>
                  <a:lin ang="5400000" scaled="1"/>
                </a:gradFill>
                <a:uLnTx/>
                <a:uFillTx/>
                <a:latin typeface="+mj-ea"/>
                <a:ea typeface="+mj-ea"/>
                <a:cs typeface="OPPOSans B" panose="00020600040101010101" pitchFamily="18" charset="-122"/>
              </a:defRPr>
            </a:lvl1pPr>
          </a:lstStyle>
          <a:p>
            <a:r>
              <a:rPr lang="zh-CN" altLang="en-US" sz="1800" dirty="0">
                <a:solidFill>
                  <a:schemeClr val="accent1"/>
                </a:solidFill>
                <a:cs typeface="思源黑体 CN Normal" panose="020B0400000000000000" pitchFamily="34" charset="-122"/>
              </a:rPr>
              <a:t>活动节奏安排</a:t>
            </a:r>
            <a:endParaRPr lang="zh-CN" altLang="en-US" sz="1800" dirty="0">
              <a:solidFill>
                <a:schemeClr val="accent1"/>
              </a:solidFill>
              <a:cs typeface="思源黑体 CN Normal" panose="020B0400000000000000" pitchFamily="34" charset="-122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660400" y="4707679"/>
            <a:ext cx="522942" cy="522942"/>
            <a:chOff x="5618338" y="7150100"/>
            <a:chExt cx="533400" cy="533400"/>
          </a:xfrm>
        </p:grpSpPr>
        <p:sp>
          <p:nvSpPr>
            <p:cNvPr id="39" name="矩形: 圆角 38"/>
            <p:cNvSpPr/>
            <p:nvPr/>
          </p:nvSpPr>
          <p:spPr>
            <a:xfrm>
              <a:off x="5618338" y="7150100"/>
              <a:ext cx="533400" cy="5334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>
              <a:noFill/>
            </a:ln>
            <a:effectLst>
              <a:outerShdw blurRad="228600" dist="127000" dir="3600000" rotWithShape="0">
                <a:schemeClr val="accent1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6926" tIns="48463" rIns="96926" bIns="48463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sp>
          <p:nvSpPr>
            <p:cNvPr id="42" name="矩形: 圆角 41"/>
            <p:cNvSpPr/>
            <p:nvPr/>
          </p:nvSpPr>
          <p:spPr>
            <a:xfrm>
              <a:off x="5663577" y="7195339"/>
              <a:ext cx="442922" cy="442922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bg1"/>
              </a:solidFill>
              <a:prstDash val="lgDash"/>
            </a:ln>
            <a:effectLst>
              <a:outerShdw blurRad="190500" dist="190500" dir="8100000" algn="tr" rotWithShape="0">
                <a:schemeClr val="accent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pic>
          <p:nvPicPr>
            <p:cNvPr id="45" name="图形 44"/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770738" y="7302500"/>
              <a:ext cx="228600" cy="228600"/>
            </a:xfrm>
            <a:prstGeom prst="rect">
              <a:avLst/>
            </a:prstGeom>
          </p:spPr>
        </p:pic>
      </p:grpSp>
      <p:sp>
        <p:nvSpPr>
          <p:cNvPr id="108" name="文本框 107"/>
          <p:cNvSpPr txBox="1"/>
          <p:nvPr/>
        </p:nvSpPr>
        <p:spPr>
          <a:xfrm>
            <a:off x="3711194" y="5130800"/>
            <a:ext cx="1532703" cy="1104900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rPr>
              <a:t>设置亲子手工、农耕体验与团队游戏等环节，打造温馨难忘的共同回忆。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sp>
        <p:nvSpPr>
          <p:cNvPr id="109" name="文本框 108"/>
          <p:cNvSpPr txBox="1"/>
          <p:nvPr/>
        </p:nvSpPr>
        <p:spPr>
          <a:xfrm>
            <a:off x="3711192" y="4853801"/>
            <a:ext cx="1532703" cy="2769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7200" b="0" i="0" u="none" strike="noStrike" cap="none" spc="0" normalizeH="0" baseline="0">
                <a:ln>
                  <a:noFill/>
                </a:ln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70000">
                      <a:schemeClr val="accent1"/>
                    </a:gs>
                  </a:gsLst>
                  <a:lin ang="5400000" scaled="1"/>
                </a:gradFill>
                <a:uLnTx/>
                <a:uFillTx/>
                <a:latin typeface="+mj-ea"/>
                <a:ea typeface="+mj-ea"/>
                <a:cs typeface="OPPOSans B" panose="00020600040101010101" pitchFamily="18" charset="-122"/>
              </a:defRPr>
            </a:lvl1pPr>
          </a:lstStyle>
          <a:p>
            <a:r>
              <a:rPr lang="zh-CN" altLang="en-US" sz="1800" dirty="0">
                <a:solidFill>
                  <a:schemeClr val="accent1"/>
                </a:solidFill>
                <a:cs typeface="思源黑体 CN Normal" panose="020B0400000000000000" pitchFamily="34" charset="-122"/>
              </a:rPr>
              <a:t>互动体验项目</a:t>
            </a:r>
            <a:endParaRPr lang="zh-CN" altLang="en-US" sz="1800" dirty="0">
              <a:solidFill>
                <a:schemeClr val="accent1"/>
              </a:solidFill>
              <a:cs typeface="思源黑体 CN Normal" panose="020B0400000000000000" pitchFamily="34" charset="-122"/>
            </a:endParaRPr>
          </a:p>
        </p:txBody>
      </p:sp>
      <p:grpSp>
        <p:nvGrpSpPr>
          <p:cNvPr id="148" name="组合 147"/>
          <p:cNvGrpSpPr/>
          <p:nvPr/>
        </p:nvGrpSpPr>
        <p:grpSpPr>
          <a:xfrm>
            <a:off x="3090517" y="4707679"/>
            <a:ext cx="522942" cy="522942"/>
            <a:chOff x="8028514" y="7150100"/>
            <a:chExt cx="533400" cy="533400"/>
          </a:xfrm>
        </p:grpSpPr>
        <p:sp>
          <p:nvSpPr>
            <p:cNvPr id="129" name="矩形: 圆角 128"/>
            <p:cNvSpPr/>
            <p:nvPr/>
          </p:nvSpPr>
          <p:spPr>
            <a:xfrm>
              <a:off x="8028514" y="7150100"/>
              <a:ext cx="533400" cy="5334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>
              <a:noFill/>
            </a:ln>
            <a:effectLst>
              <a:outerShdw blurRad="228600" dist="127000" dir="3600000" rotWithShape="0">
                <a:schemeClr val="accent1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6926" tIns="48463" rIns="96926" bIns="48463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sp>
          <p:nvSpPr>
            <p:cNvPr id="34" name="矩形: 圆角 33"/>
            <p:cNvSpPr/>
            <p:nvPr/>
          </p:nvSpPr>
          <p:spPr>
            <a:xfrm>
              <a:off x="8073753" y="7195339"/>
              <a:ext cx="442922" cy="442922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bg1"/>
              </a:solidFill>
              <a:prstDash val="lgDash"/>
            </a:ln>
            <a:effectLst>
              <a:outerShdw blurRad="190500" dist="190500" dir="8100000" algn="tr" rotWithShape="0">
                <a:schemeClr val="accent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pic>
          <p:nvPicPr>
            <p:cNvPr id="35" name="图形 34"/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180914" y="7302500"/>
              <a:ext cx="228600" cy="228600"/>
            </a:xfrm>
            <a:prstGeom prst="rect">
              <a:avLst/>
            </a:prstGeom>
          </p:spPr>
        </p:pic>
      </p:grpSp>
      <p:sp>
        <p:nvSpPr>
          <p:cNvPr id="208" name="文本框 207"/>
          <p:cNvSpPr txBox="1"/>
          <p:nvPr/>
        </p:nvSpPr>
        <p:spPr>
          <a:xfrm>
            <a:off x="6141311" y="5130800"/>
            <a:ext cx="1532703" cy="1104900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rPr>
              <a:t>针对儿童特点制定全面安全预案，包括交通、饮食与活动防护措施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sp>
        <p:nvSpPr>
          <p:cNvPr id="210" name="文本框 209"/>
          <p:cNvSpPr txBox="1"/>
          <p:nvPr/>
        </p:nvSpPr>
        <p:spPr>
          <a:xfrm>
            <a:off x="6141309" y="4853801"/>
            <a:ext cx="1532703" cy="2769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7200" b="0" i="0" u="none" strike="noStrike" cap="none" spc="0" normalizeH="0" baseline="0">
                <a:ln>
                  <a:noFill/>
                </a:ln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70000">
                      <a:schemeClr val="accent1"/>
                    </a:gs>
                  </a:gsLst>
                  <a:lin ang="5400000" scaled="1"/>
                </a:gradFill>
                <a:uLnTx/>
                <a:uFillTx/>
                <a:latin typeface="+mj-ea"/>
                <a:ea typeface="+mj-ea"/>
                <a:cs typeface="OPPOSans B" panose="00020600040101010101" pitchFamily="18" charset="-122"/>
              </a:defRPr>
            </a:lvl1pPr>
          </a:lstStyle>
          <a:p>
            <a:r>
              <a:rPr lang="zh-CN" altLang="en-US" sz="1800" dirty="0">
                <a:solidFill>
                  <a:schemeClr val="accent2"/>
                </a:solidFill>
                <a:cs typeface="思源黑体 CN Normal" panose="020B0400000000000000" pitchFamily="34" charset="-122"/>
              </a:rPr>
              <a:t>安全保障机制</a:t>
            </a:r>
            <a:endParaRPr lang="zh-CN" altLang="en-US" sz="1800" dirty="0">
              <a:solidFill>
                <a:schemeClr val="accent2"/>
              </a:solidFill>
              <a:cs typeface="思源黑体 CN Normal" panose="020B0400000000000000" pitchFamily="34" charset="-122"/>
            </a:endParaRPr>
          </a:p>
        </p:txBody>
      </p:sp>
      <p:grpSp>
        <p:nvGrpSpPr>
          <p:cNvPr id="161" name="组合 160"/>
          <p:cNvGrpSpPr/>
          <p:nvPr/>
        </p:nvGrpSpPr>
        <p:grpSpPr>
          <a:xfrm>
            <a:off x="5520634" y="4707679"/>
            <a:ext cx="522942" cy="522942"/>
            <a:chOff x="9836150" y="7852834"/>
            <a:chExt cx="533400" cy="533400"/>
          </a:xfrm>
        </p:grpSpPr>
        <p:sp>
          <p:nvSpPr>
            <p:cNvPr id="132" name="矩形: 圆角 131"/>
            <p:cNvSpPr/>
            <p:nvPr/>
          </p:nvSpPr>
          <p:spPr>
            <a:xfrm>
              <a:off x="9836150" y="7852834"/>
              <a:ext cx="533400" cy="5334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12700">
              <a:noFill/>
            </a:ln>
            <a:effectLst>
              <a:outerShdw blurRad="228600" dist="127000" dir="3600000" rotWithShape="0">
                <a:schemeClr val="accent2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926" tIns="48463" rIns="96926" bIns="48463" rtlCol="0" anchor="ctr"/>
            <a:lstStyle/>
            <a:p>
              <a:pPr algn="ctr"/>
              <a:endParaRPr lang="zh-CN" altLang="en-US" sz="1910">
                <a:cs typeface="思源黑体 CN Normal" panose="020B0400000000000000" pitchFamily="34" charset="-122"/>
              </a:endParaRPr>
            </a:p>
          </p:txBody>
        </p:sp>
        <p:sp>
          <p:nvSpPr>
            <p:cNvPr id="73" name="矩形: 圆角 72"/>
            <p:cNvSpPr/>
            <p:nvPr/>
          </p:nvSpPr>
          <p:spPr>
            <a:xfrm>
              <a:off x="9881389" y="7898073"/>
              <a:ext cx="442922" cy="442922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bg1"/>
              </a:solidFill>
              <a:prstDash val="lgDash"/>
            </a:ln>
            <a:effectLst>
              <a:outerShdw blurRad="190500" dist="190500" dir="8100000" algn="tr" rotWithShape="0">
                <a:schemeClr val="accent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pic>
          <p:nvPicPr>
            <p:cNvPr id="74" name="图形 73"/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988550" y="8005234"/>
              <a:ext cx="228600" cy="228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矩形: 圆角 1"/>
            <p:cNvSpPr/>
            <p:nvPr/>
          </p:nvSpPr>
          <p:spPr>
            <a:xfrm>
              <a:off x="0" y="0"/>
              <a:ext cx="12192000" cy="6858000"/>
            </a:xfrm>
            <a:prstGeom prst="roundRect">
              <a:avLst>
                <a:gd name="adj" fmla="val 0"/>
              </a:avLst>
            </a:prstGeom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198699" y="993974"/>
              <a:ext cx="11794603" cy="5864026"/>
              <a:chOff x="198699" y="993974"/>
              <a:chExt cx="11794603" cy="5864026"/>
            </a:xfrm>
          </p:grpSpPr>
          <p:sp>
            <p:nvSpPr>
              <p:cNvPr id="9" name="任意多边形: 形状 8"/>
              <p:cNvSpPr/>
              <p:nvPr/>
            </p:nvSpPr>
            <p:spPr>
              <a:xfrm>
                <a:off x="198699" y="993974"/>
                <a:ext cx="11794603" cy="5864026"/>
              </a:xfrm>
              <a:custGeom>
                <a:avLst/>
                <a:gdLst>
                  <a:gd name="connsiteX0" fmla="*/ 790697 w 11794603"/>
                  <a:gd name="connsiteY0" fmla="*/ 0 h 5864026"/>
                  <a:gd name="connsiteX1" fmla="*/ 11003906 w 11794603"/>
                  <a:gd name="connsiteY1" fmla="*/ 0 h 5864026"/>
                  <a:gd name="connsiteX2" fmla="*/ 11794603 w 11794603"/>
                  <a:gd name="connsiteY2" fmla="*/ 790697 h 5864026"/>
                  <a:gd name="connsiteX3" fmla="*/ 11794603 w 11794603"/>
                  <a:gd name="connsiteY3" fmla="*/ 5864026 h 5864026"/>
                  <a:gd name="connsiteX4" fmla="*/ 0 w 11794603"/>
                  <a:gd name="connsiteY4" fmla="*/ 5864026 h 5864026"/>
                  <a:gd name="connsiteX5" fmla="*/ 0 w 11794603"/>
                  <a:gd name="connsiteY5" fmla="*/ 790697 h 5864026"/>
                  <a:gd name="connsiteX6" fmla="*/ 790697 w 11794603"/>
                  <a:gd name="connsiteY6" fmla="*/ 0 h 5864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794603" h="5864026">
                    <a:moveTo>
                      <a:pt x="790697" y="0"/>
                    </a:moveTo>
                    <a:lnTo>
                      <a:pt x="11003906" y="0"/>
                    </a:lnTo>
                    <a:cubicBezTo>
                      <a:pt x="11440596" y="0"/>
                      <a:pt x="11794603" y="354007"/>
                      <a:pt x="11794603" y="790697"/>
                    </a:cubicBezTo>
                    <a:lnTo>
                      <a:pt x="11794603" y="5864026"/>
                    </a:lnTo>
                    <a:lnTo>
                      <a:pt x="0" y="5864026"/>
                    </a:lnTo>
                    <a:lnTo>
                      <a:pt x="0" y="790697"/>
                    </a:lnTo>
                    <a:cubicBezTo>
                      <a:pt x="0" y="354007"/>
                      <a:pt x="354007" y="0"/>
                      <a:pt x="790697" y="0"/>
                    </a:cubicBezTo>
                    <a:close/>
                  </a:path>
                </a:pathLst>
              </a:custGeom>
              <a:gradFill>
                <a:gsLst>
                  <a:gs pos="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/>
                  </a:gs>
                </a:gsLst>
                <a:lin ang="2700000" scaled="0"/>
              </a:gradFill>
              <a:ln>
                <a:noFill/>
              </a:ln>
              <a:effectLst>
                <a:outerShdw blurRad="190500" dist="190500" dir="8100000" algn="tr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  <p:sp>
            <p:nvSpPr>
              <p:cNvPr id="7" name="任意多边形: 形状 6"/>
              <p:cNvSpPr/>
              <p:nvPr/>
            </p:nvSpPr>
            <p:spPr>
              <a:xfrm>
                <a:off x="335666" y="1104900"/>
                <a:ext cx="11520668" cy="5753100"/>
              </a:xfrm>
              <a:custGeom>
                <a:avLst/>
                <a:gdLst>
                  <a:gd name="connsiteX0" fmla="*/ 758195 w 11520668"/>
                  <a:gd name="connsiteY0" fmla="*/ 0 h 5753100"/>
                  <a:gd name="connsiteX1" fmla="*/ 10762473 w 11520668"/>
                  <a:gd name="connsiteY1" fmla="*/ 0 h 5753100"/>
                  <a:gd name="connsiteX2" fmla="*/ 11520668 w 11520668"/>
                  <a:gd name="connsiteY2" fmla="*/ 758195 h 5753100"/>
                  <a:gd name="connsiteX3" fmla="*/ 11520668 w 11520668"/>
                  <a:gd name="connsiteY3" fmla="*/ 5753100 h 5753100"/>
                  <a:gd name="connsiteX4" fmla="*/ 0 w 11520668"/>
                  <a:gd name="connsiteY4" fmla="*/ 5753100 h 5753100"/>
                  <a:gd name="connsiteX5" fmla="*/ 0 w 11520668"/>
                  <a:gd name="connsiteY5" fmla="*/ 758195 h 5753100"/>
                  <a:gd name="connsiteX6" fmla="*/ 758195 w 11520668"/>
                  <a:gd name="connsiteY6" fmla="*/ 0 h 5753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520668" h="5753100">
                    <a:moveTo>
                      <a:pt x="758195" y="0"/>
                    </a:moveTo>
                    <a:lnTo>
                      <a:pt x="10762473" y="0"/>
                    </a:lnTo>
                    <a:cubicBezTo>
                      <a:pt x="11181213" y="0"/>
                      <a:pt x="11520668" y="339455"/>
                      <a:pt x="11520668" y="758195"/>
                    </a:cubicBezTo>
                    <a:lnTo>
                      <a:pt x="11520668" y="5753100"/>
                    </a:lnTo>
                    <a:lnTo>
                      <a:pt x="0" y="5753100"/>
                    </a:lnTo>
                    <a:lnTo>
                      <a:pt x="0" y="758195"/>
                    </a:lnTo>
                    <a:cubicBezTo>
                      <a:pt x="0" y="339455"/>
                      <a:pt x="339455" y="0"/>
                      <a:pt x="758195" y="0"/>
                    </a:cubicBezTo>
                    <a:close/>
                  </a:path>
                </a:pathLst>
              </a:custGeom>
              <a:gradFill>
                <a:gsLst>
                  <a:gs pos="18000">
                    <a:schemeClr val="bg1"/>
                  </a:gs>
                  <a:gs pos="100000">
                    <a:schemeClr val="accent1">
                      <a:lumMod val="10000"/>
                      <a:lumOff val="9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  <p:sp>
            <p:nvSpPr>
              <p:cNvPr id="12" name="任意多边形: 形状 11"/>
              <p:cNvSpPr/>
              <p:nvPr/>
            </p:nvSpPr>
            <p:spPr>
              <a:xfrm>
                <a:off x="378533" y="6695440"/>
                <a:ext cx="11434937" cy="162560"/>
              </a:xfrm>
              <a:custGeom>
                <a:avLst/>
                <a:gdLst>
                  <a:gd name="connsiteX0" fmla="*/ 219325 w 11434937"/>
                  <a:gd name="connsiteY0" fmla="*/ 0 h 162560"/>
                  <a:gd name="connsiteX1" fmla="*/ 11215611 w 11434937"/>
                  <a:gd name="connsiteY1" fmla="*/ 0 h 162560"/>
                  <a:gd name="connsiteX2" fmla="*/ 11430932 w 11434937"/>
                  <a:gd name="connsiteY2" fmla="*/ 142724 h 162560"/>
                  <a:gd name="connsiteX3" fmla="*/ 11434937 w 11434937"/>
                  <a:gd name="connsiteY3" fmla="*/ 162560 h 162560"/>
                  <a:gd name="connsiteX4" fmla="*/ 0 w 11434937"/>
                  <a:gd name="connsiteY4" fmla="*/ 162560 h 162560"/>
                  <a:gd name="connsiteX5" fmla="*/ 4004 w 11434937"/>
                  <a:gd name="connsiteY5" fmla="*/ 142724 h 162560"/>
                  <a:gd name="connsiteX6" fmla="*/ 219325 w 11434937"/>
                  <a:gd name="connsiteY6" fmla="*/ 0 h 162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434937" h="162560">
                    <a:moveTo>
                      <a:pt x="219325" y="0"/>
                    </a:moveTo>
                    <a:lnTo>
                      <a:pt x="11215611" y="0"/>
                    </a:lnTo>
                    <a:cubicBezTo>
                      <a:pt x="11312407" y="0"/>
                      <a:pt x="11395457" y="58851"/>
                      <a:pt x="11430932" y="142724"/>
                    </a:cubicBezTo>
                    <a:lnTo>
                      <a:pt x="11434937" y="162560"/>
                    </a:lnTo>
                    <a:lnTo>
                      <a:pt x="0" y="162560"/>
                    </a:lnTo>
                    <a:lnTo>
                      <a:pt x="4004" y="142724"/>
                    </a:lnTo>
                    <a:cubicBezTo>
                      <a:pt x="39480" y="58851"/>
                      <a:pt x="122530" y="0"/>
                      <a:pt x="21932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</p:grpSp>
      </p:grpSp>
      <p:sp>
        <p:nvSpPr>
          <p:cNvPr id="4" name="文本框 3"/>
          <p:cNvSpPr txBox="1"/>
          <p:nvPr/>
        </p:nvSpPr>
        <p:spPr>
          <a:xfrm>
            <a:off x="669924" y="383073"/>
            <a:ext cx="10848975" cy="492443"/>
          </a:xfrm>
          <a:prstGeom prst="rect">
            <a:avLst/>
          </a:prstGeom>
          <a:noFill/>
          <a:effectLst/>
        </p:spPr>
        <p:txBody>
          <a:bodyPr wrap="none" lIns="0" tIns="0" rIns="0" bIns="0" rtlCol="0" anchor="ctr" anchorCtr="0">
            <a:noAutofit/>
          </a:bodyPr>
          <a:lstStyle/>
          <a:p>
            <a:pPr algn="ctr">
              <a:lnSpc>
                <a:spcPct val="120000"/>
              </a:lnSpc>
              <a:spcBef>
                <a:spcPts val="1000"/>
              </a:spcBef>
              <a:defRPr/>
            </a:pPr>
            <a:r>
              <a:rPr lang="zh-CN" altLang="en-US" sz="3200" dirty="0">
                <a:solidFill>
                  <a:schemeClr val="bg1"/>
                </a:solidFill>
                <a:latin typeface="+mj-ea"/>
                <a:ea typeface="+mj-ea"/>
                <a:cs typeface="思源黑体 CN Normal" panose="020B0400000000000000" pitchFamily="34" charset="-122"/>
                <a:sym typeface="+mn-lt"/>
              </a:rPr>
              <a:t>青少年成长夏令营策划</a:t>
            </a:r>
            <a:endParaRPr lang="zh-CN" altLang="en-US" sz="3200" dirty="0">
              <a:solidFill>
                <a:schemeClr val="bg1"/>
              </a:solidFill>
              <a:latin typeface="+mj-ea"/>
              <a:ea typeface="+mj-ea"/>
              <a:cs typeface="思源黑体 CN Normal" panose="020B0400000000000000" pitchFamily="34" charset="-122"/>
              <a:sym typeface="+mn-lt"/>
            </a:endParaRPr>
          </a:p>
        </p:txBody>
      </p:sp>
      <p:sp>
        <p:nvSpPr>
          <p:cNvPr id="18" name="文本框 5_1"/>
          <p:cNvSpPr txBox="1"/>
          <p:nvPr/>
        </p:nvSpPr>
        <p:spPr>
          <a:xfrm>
            <a:off x="660399" y="1723024"/>
            <a:ext cx="5943601" cy="76700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zh-CN"/>
            </a:defPPr>
            <a:lvl1pPr marR="0" lvl="0" indent="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2000" b="0" i="0" u="none" strike="noStrike" cap="none" spc="0" normalizeH="0" baseline="0">
                <a:ln>
                  <a:noFill/>
                </a:ln>
                <a:gradFill>
                  <a:gsLst>
                    <a:gs pos="80000">
                      <a:schemeClr val="accent2"/>
                    </a:gs>
                    <a:gs pos="20000">
                      <a:schemeClr val="accent1"/>
                    </a:gs>
                  </a:gsLst>
                  <a:path path="circle">
                    <a:fillToRect r="100000" b="100000"/>
                  </a:path>
                </a:gradFill>
                <a:uLnTx/>
                <a:uFillTx/>
                <a:latin typeface="+mj-ea"/>
                <a:ea typeface="+mj-ea"/>
                <a:cs typeface="思源黑体 CN Normal" panose="020B0400000000000000" pitchFamily="34" charset="-122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accent1"/>
                </a:solidFill>
              </a:rPr>
              <a:t>通过模拟真实生活场景，培养青少年基本生活技能与自我管理能力，增强面对挑战的自信心和独立解决问题的能力。</a:t>
            </a:r>
            <a:endParaRPr lang="zh-CN" altLang="en-US" dirty="0">
              <a:solidFill>
                <a:schemeClr val="accent1"/>
              </a:solidFill>
            </a:endParaRPr>
          </a:p>
        </p:txBody>
      </p:sp>
      <p:grpSp>
        <p:nvGrpSpPr>
          <p:cNvPr id="203" name="组合 202"/>
          <p:cNvGrpSpPr/>
          <p:nvPr/>
        </p:nvGrpSpPr>
        <p:grpSpPr>
          <a:xfrm>
            <a:off x="673100" y="3687139"/>
            <a:ext cx="5301609" cy="2532687"/>
            <a:chOff x="-4541616" y="1976138"/>
            <a:chExt cx="1745076" cy="2813432"/>
          </a:xfrm>
        </p:grpSpPr>
        <p:sp>
          <p:nvSpPr>
            <p:cNvPr id="114" name="矩形: 圆角 113"/>
            <p:cNvSpPr/>
            <p:nvPr/>
          </p:nvSpPr>
          <p:spPr>
            <a:xfrm>
              <a:off x="-4541616" y="1976138"/>
              <a:ext cx="1745076" cy="2813432"/>
            </a:xfrm>
            <a:prstGeom prst="roundRect">
              <a:avLst>
                <a:gd name="adj" fmla="val 9034"/>
              </a:avLst>
            </a:prstGeom>
            <a:solidFill>
              <a:schemeClr val="accent1"/>
            </a:solidFill>
            <a:ln w="12700">
              <a:noFill/>
            </a:ln>
            <a:effectLst>
              <a:outerShdw blurRad="228600" dist="127000" dir="3600000" rotWithShape="0">
                <a:schemeClr val="accent1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6926" tIns="48463" rIns="96926" bIns="48463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sp>
          <p:nvSpPr>
            <p:cNvPr id="201" name="矩形: 圆角 200"/>
            <p:cNvSpPr/>
            <p:nvPr/>
          </p:nvSpPr>
          <p:spPr>
            <a:xfrm>
              <a:off x="-4501277" y="2103782"/>
              <a:ext cx="1664399" cy="2558143"/>
            </a:xfrm>
            <a:prstGeom prst="roundRect">
              <a:avLst>
                <a:gd name="adj" fmla="val 9034"/>
              </a:avLst>
            </a:prstGeom>
            <a:noFill/>
            <a:ln>
              <a:solidFill>
                <a:schemeClr val="bg1"/>
              </a:solidFill>
              <a:prstDash val="lgDash"/>
            </a:ln>
            <a:effectLst>
              <a:outerShdw blurRad="190500" dist="190500" dir="8100000" algn="tr" rotWithShape="0">
                <a:schemeClr val="accent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</p:grpSp>
      <p:pic>
        <p:nvPicPr>
          <p:cNvPr id="209" name="图片 20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3681" y="2558459"/>
            <a:ext cx="3892680" cy="3892680"/>
          </a:xfrm>
          <a:prstGeom prst="rect">
            <a:avLst/>
          </a:prstGeom>
          <a:effectLst>
            <a:outerShdw blurRad="190500" dist="190500" dir="2700000" algn="tl" rotWithShape="0">
              <a:schemeClr val="accent1">
                <a:lumMod val="50000"/>
                <a:alpha val="40000"/>
              </a:schemeClr>
            </a:outerShdw>
          </a:effectLst>
        </p:spPr>
      </p:pic>
      <p:sp>
        <p:nvSpPr>
          <p:cNvPr id="6" name="文本框 5"/>
          <p:cNvSpPr txBox="1"/>
          <p:nvPr/>
        </p:nvSpPr>
        <p:spPr>
          <a:xfrm>
            <a:off x="3460711" y="4672462"/>
            <a:ext cx="146544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dirty="0">
                <a:solidFill>
                  <a:schemeClr val="bg1"/>
                </a:solidFill>
                <a:latin typeface="+mj-ea"/>
                <a:ea typeface="+mj-ea"/>
                <a:cs typeface="思源黑体 CN Normal" panose="020B0400000000000000" pitchFamily="34" charset="-122"/>
              </a:rPr>
              <a:t>挑战拓展活动</a:t>
            </a:r>
            <a:endParaRPr lang="zh-CN" altLang="en-US" dirty="0">
              <a:solidFill>
                <a:schemeClr val="bg1"/>
              </a:solidFill>
              <a:latin typeface="+mj-ea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460711" y="5045360"/>
            <a:ext cx="2023734" cy="542200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rPr>
              <a:t>组织户外拓展训练如攀岩、定向越野等，促进青少年突破自我限制</a:t>
            </a:r>
            <a:endParaRPr lang="zh-CN" altLang="en-US" sz="1400" dirty="0">
              <a:solidFill>
                <a:schemeClr val="bg1"/>
              </a:solidFill>
              <a:latin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grpSp>
        <p:nvGrpSpPr>
          <p:cNvPr id="157" name="组合 156"/>
          <p:cNvGrpSpPr/>
          <p:nvPr/>
        </p:nvGrpSpPr>
        <p:grpSpPr>
          <a:xfrm>
            <a:off x="3460711" y="4025960"/>
            <a:ext cx="491530" cy="491528"/>
            <a:chOff x="7425970" y="7852834"/>
            <a:chExt cx="533400" cy="533400"/>
          </a:xfrm>
        </p:grpSpPr>
        <p:sp>
          <p:nvSpPr>
            <p:cNvPr id="138" name="矩形: 圆角 137"/>
            <p:cNvSpPr/>
            <p:nvPr/>
          </p:nvSpPr>
          <p:spPr>
            <a:xfrm>
              <a:off x="7425970" y="7852834"/>
              <a:ext cx="533400" cy="5334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12700">
              <a:noFill/>
            </a:ln>
            <a:effectLst>
              <a:outerShdw blurRad="228600" dist="127000" dir="3600000" rotWithShape="0">
                <a:schemeClr val="accent2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926" tIns="48463" rIns="96926" bIns="48463" rtlCol="0" anchor="ctr"/>
            <a:lstStyle/>
            <a:p>
              <a:pPr algn="ctr"/>
              <a:endParaRPr lang="zh-CN" altLang="en-US" sz="1910">
                <a:cs typeface="思源黑体 CN Normal" panose="020B0400000000000000" pitchFamily="34" charset="-122"/>
              </a:endParaRPr>
            </a:p>
          </p:txBody>
        </p:sp>
        <p:sp>
          <p:nvSpPr>
            <p:cNvPr id="61" name="矩形: 圆角 60"/>
            <p:cNvSpPr/>
            <p:nvPr/>
          </p:nvSpPr>
          <p:spPr>
            <a:xfrm>
              <a:off x="7471209" y="7898073"/>
              <a:ext cx="442922" cy="442922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bg1"/>
              </a:solidFill>
              <a:prstDash val="lgDash"/>
            </a:ln>
            <a:effectLst>
              <a:outerShdw blurRad="190500" dist="190500" dir="8100000" algn="tr" rotWithShape="0">
                <a:schemeClr val="accent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pic>
          <p:nvPicPr>
            <p:cNvPr id="62" name="图形 61"/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578370" y="8005234"/>
              <a:ext cx="228600" cy="228600"/>
            </a:xfrm>
            <a:prstGeom prst="rect">
              <a:avLst/>
            </a:prstGeom>
          </p:spPr>
        </p:pic>
      </p:grpSp>
      <p:sp>
        <p:nvSpPr>
          <p:cNvPr id="21" name="文本框 20"/>
          <p:cNvSpPr txBox="1"/>
          <p:nvPr/>
        </p:nvSpPr>
        <p:spPr>
          <a:xfrm>
            <a:off x="6858251" y="1853971"/>
            <a:ext cx="4660648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5400" dirty="0">
                <a:solidFill>
                  <a:schemeClr val="accent2"/>
                </a:solidFill>
                <a:latin typeface="+mj-ea"/>
                <a:ea typeface="+mj-ea"/>
                <a:cs typeface="思源黑体 CN Normal" panose="020B0400000000000000" pitchFamily="34" charset="-122"/>
              </a:rPr>
              <a:t>5,127,000</a:t>
            </a:r>
            <a:r>
              <a:rPr lang="zh-CN" altLang="en-US" sz="3200" dirty="0">
                <a:solidFill>
                  <a:schemeClr val="accent2"/>
                </a:solidFill>
                <a:latin typeface="+mj-ea"/>
                <a:ea typeface="+mj-ea"/>
                <a:cs typeface="思源黑体 CN Normal" panose="020B0400000000000000" pitchFamily="34" charset="-122"/>
              </a:rPr>
              <a:t>人</a:t>
            </a:r>
            <a:endParaRPr lang="zh-CN" altLang="en-US" sz="5400" dirty="0">
              <a:solidFill>
                <a:schemeClr val="accent2"/>
              </a:solidFill>
              <a:latin typeface="+mj-ea"/>
              <a:ea typeface="+mj-ea"/>
              <a:cs typeface="思源黑体 CN Normal" panose="020B0400000000000000" pitchFamily="34" charset="-122"/>
            </a:endParaRPr>
          </a:p>
        </p:txBody>
      </p:sp>
      <p:grpSp>
        <p:nvGrpSpPr>
          <p:cNvPr id="72" name="组合 71"/>
          <p:cNvGrpSpPr/>
          <p:nvPr/>
        </p:nvGrpSpPr>
        <p:grpSpPr>
          <a:xfrm>
            <a:off x="6217291" y="3687139"/>
            <a:ext cx="5301609" cy="2532687"/>
            <a:chOff x="-4541616" y="1976138"/>
            <a:chExt cx="1745076" cy="2813432"/>
          </a:xfrm>
        </p:grpSpPr>
        <p:sp>
          <p:nvSpPr>
            <p:cNvPr id="109" name="矩形: 圆角 108"/>
            <p:cNvSpPr/>
            <p:nvPr/>
          </p:nvSpPr>
          <p:spPr>
            <a:xfrm>
              <a:off x="-4541616" y="1976138"/>
              <a:ext cx="1745076" cy="2813432"/>
            </a:xfrm>
            <a:prstGeom prst="roundRect">
              <a:avLst>
                <a:gd name="adj" fmla="val 9034"/>
              </a:avLst>
            </a:prstGeom>
            <a:solidFill>
              <a:schemeClr val="accent2"/>
            </a:solidFill>
            <a:ln w="12700">
              <a:noFill/>
            </a:ln>
            <a:effectLst>
              <a:outerShdw blurRad="228600" dist="127000" dir="3600000" rotWithShape="0">
                <a:schemeClr val="accent2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926" tIns="48463" rIns="96926" bIns="48463" rtlCol="0" anchor="ctr"/>
            <a:lstStyle/>
            <a:p>
              <a:pPr algn="ctr"/>
              <a:endParaRPr lang="zh-CN" altLang="en-US" sz="1910">
                <a:cs typeface="思源黑体 CN Normal" panose="020B0400000000000000" pitchFamily="34" charset="-122"/>
              </a:endParaRPr>
            </a:p>
          </p:txBody>
        </p:sp>
        <p:sp>
          <p:nvSpPr>
            <p:cNvPr id="110" name="矩形: 圆角 109"/>
            <p:cNvSpPr/>
            <p:nvPr/>
          </p:nvSpPr>
          <p:spPr>
            <a:xfrm>
              <a:off x="-4501277" y="2103782"/>
              <a:ext cx="1664399" cy="2558143"/>
            </a:xfrm>
            <a:prstGeom prst="roundRect">
              <a:avLst>
                <a:gd name="adj" fmla="val 9034"/>
              </a:avLst>
            </a:prstGeom>
            <a:noFill/>
            <a:ln>
              <a:solidFill>
                <a:schemeClr val="bg1"/>
              </a:solidFill>
              <a:prstDash val="lgDash"/>
            </a:ln>
            <a:effectLst>
              <a:outerShdw blurRad="190500" dist="190500" dir="8100000" algn="tr" rotWithShape="0">
                <a:schemeClr val="accent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</p:grpSp>
      <p:pic>
        <p:nvPicPr>
          <p:cNvPr id="217" name="图片 2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7872" y="2558459"/>
            <a:ext cx="3892680" cy="3892680"/>
          </a:xfrm>
          <a:prstGeom prst="rect">
            <a:avLst/>
          </a:prstGeom>
          <a:effectLst>
            <a:outerShdw blurRad="190500" dist="190500" dir="2700000" algn="tl" rotWithShape="0">
              <a:schemeClr val="accent1">
                <a:lumMod val="50000"/>
                <a:alpha val="40000"/>
              </a:schemeClr>
            </a:outerShdw>
          </a:effectLst>
        </p:spPr>
      </p:pic>
      <p:sp>
        <p:nvSpPr>
          <p:cNvPr id="107" name="文本框 106"/>
          <p:cNvSpPr txBox="1"/>
          <p:nvPr/>
        </p:nvSpPr>
        <p:spPr>
          <a:xfrm>
            <a:off x="9004902" y="4672462"/>
            <a:ext cx="146544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dirty="0">
                <a:solidFill>
                  <a:schemeClr val="bg1"/>
                </a:solidFill>
                <a:latin typeface="+mj-ea"/>
                <a:ea typeface="+mj-ea"/>
                <a:cs typeface="思源黑体 CN Normal" panose="020B0400000000000000" pitchFamily="34" charset="-122"/>
              </a:rPr>
              <a:t>团队协作任务</a:t>
            </a:r>
            <a:endParaRPr lang="zh-CN" altLang="en-US" dirty="0">
              <a:solidFill>
                <a:schemeClr val="bg1"/>
              </a:solidFill>
              <a:latin typeface="+mj-ea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108" name="文本框 107"/>
          <p:cNvSpPr txBox="1"/>
          <p:nvPr/>
        </p:nvSpPr>
        <p:spPr>
          <a:xfrm>
            <a:off x="9004902" y="5045360"/>
            <a:ext cx="2023734" cy="542200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rPr>
              <a:t>设计需要多人合作完成的任务项目，引导青少年在互动中建立信任</a:t>
            </a:r>
            <a:endParaRPr lang="zh-CN" altLang="en-US" sz="1400" dirty="0">
              <a:solidFill>
                <a:schemeClr val="bg1"/>
              </a:solidFill>
              <a:latin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grpSp>
        <p:nvGrpSpPr>
          <p:cNvPr id="111" name="组合 110"/>
          <p:cNvGrpSpPr/>
          <p:nvPr/>
        </p:nvGrpSpPr>
        <p:grpSpPr>
          <a:xfrm>
            <a:off x="9004902" y="4025960"/>
            <a:ext cx="491530" cy="491528"/>
            <a:chOff x="9004902" y="4095410"/>
            <a:chExt cx="491530" cy="491528"/>
          </a:xfrm>
        </p:grpSpPr>
        <p:sp>
          <p:nvSpPr>
            <p:cNvPr id="122" name="矩形: 圆角 121"/>
            <p:cNvSpPr/>
            <p:nvPr/>
          </p:nvSpPr>
          <p:spPr>
            <a:xfrm>
              <a:off x="9004902" y="4095410"/>
              <a:ext cx="491530" cy="491528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>
              <a:noFill/>
            </a:ln>
            <a:effectLst>
              <a:outerShdw blurRad="228600" dist="127000" dir="3600000" rotWithShape="0">
                <a:schemeClr val="accent1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6926" tIns="48463" rIns="96926" bIns="48463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sp>
          <p:nvSpPr>
            <p:cNvPr id="43" name="矩形: 圆角 42"/>
            <p:cNvSpPr/>
            <p:nvPr/>
          </p:nvSpPr>
          <p:spPr>
            <a:xfrm>
              <a:off x="9046590" y="4137098"/>
              <a:ext cx="408154" cy="408153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bg1"/>
              </a:solidFill>
              <a:prstDash val="lgDash"/>
            </a:ln>
            <a:effectLst>
              <a:outerShdw blurRad="190500" dist="190500" dir="8100000" algn="tr" rotWithShape="0">
                <a:schemeClr val="accent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pic>
          <p:nvPicPr>
            <p:cNvPr id="44" name="图形 43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145339" y="4235847"/>
              <a:ext cx="210656" cy="21065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圆角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sp>
        <p:nvSpPr>
          <p:cNvPr id="6" name="矩形 5"/>
          <p:cNvSpPr/>
          <p:nvPr/>
        </p:nvSpPr>
        <p:spPr bwMode="auto">
          <a:xfrm rot="5400000">
            <a:off x="-2619217" y="2544143"/>
            <a:ext cx="6858001" cy="176971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00" cap="none" spc="0" normalizeH="0" baseline="0" noProof="0" dirty="0">
                <a:ln w="3175">
                  <a:noFill/>
                </a:ln>
                <a:solidFill>
                  <a:schemeClr val="accent1">
                    <a:lumMod val="50000"/>
                    <a:alpha val="10000"/>
                  </a:schemeClr>
                </a:solidFill>
                <a:effectLst/>
                <a:uLnTx/>
                <a:uFillTx/>
                <a:latin typeface="+mj-lt"/>
                <a:ea typeface="+mj-ea"/>
                <a:cs typeface="思源黑体 CN Normal" panose="020B0400000000000000" pitchFamily="34" charset="-122"/>
              </a:rPr>
              <a:t>TRAVEL</a:t>
            </a:r>
            <a:endParaRPr kumimoji="0" lang="en-US" altLang="zh-CN" sz="11500" b="0" i="0" u="none" strike="noStrike" kern="100" cap="none" spc="0" normalizeH="0" baseline="0" noProof="0" dirty="0">
              <a:ln w="3175">
                <a:noFill/>
              </a:ln>
              <a:solidFill>
                <a:schemeClr val="accent1">
                  <a:lumMod val="50000"/>
                  <a:alpha val="10000"/>
                </a:schemeClr>
              </a:solidFill>
              <a:effectLst/>
              <a:uLnTx/>
              <a:uFillTx/>
              <a:latin typeface="+mj-lt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7" name="矩形 6"/>
          <p:cNvSpPr/>
          <p:nvPr/>
        </p:nvSpPr>
        <p:spPr bwMode="auto">
          <a:xfrm rot="5400000">
            <a:off x="-1109434" y="2544143"/>
            <a:ext cx="6858001" cy="176971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00" cap="none" spc="0" normalizeH="0" baseline="0" noProof="0" dirty="0">
                <a:ln w="3175">
                  <a:noFill/>
                </a:ln>
                <a:solidFill>
                  <a:schemeClr val="bg1">
                    <a:alpha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思源黑体 CN Normal" panose="020B0400000000000000" pitchFamily="34" charset="-122"/>
              </a:rPr>
              <a:t>TRAVEL</a:t>
            </a:r>
            <a:endParaRPr kumimoji="0" lang="en-US" altLang="zh-CN" sz="11500" b="0" i="0" u="none" strike="noStrike" kern="100" cap="none" spc="0" normalizeH="0" baseline="0" noProof="0" dirty="0">
              <a:ln w="3175">
                <a:noFill/>
              </a:ln>
              <a:solidFill>
                <a:schemeClr val="bg1">
                  <a:alpha val="5000"/>
                </a:schemeClr>
              </a:solidFill>
              <a:effectLst/>
              <a:uLnTx/>
              <a:uFillTx/>
              <a:latin typeface="+mj-lt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8" name="矩形 7"/>
          <p:cNvSpPr/>
          <p:nvPr/>
        </p:nvSpPr>
        <p:spPr bwMode="auto">
          <a:xfrm rot="5400000">
            <a:off x="400349" y="2544143"/>
            <a:ext cx="6858001" cy="176971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00" cap="none" spc="0" normalizeH="0" baseline="0" noProof="0" dirty="0">
                <a:ln w="3175">
                  <a:noFill/>
                </a:ln>
                <a:solidFill>
                  <a:schemeClr val="accent1">
                    <a:lumMod val="50000"/>
                    <a:alpha val="10000"/>
                  </a:schemeClr>
                </a:solidFill>
                <a:effectLst/>
                <a:uLnTx/>
                <a:uFillTx/>
                <a:latin typeface="+mj-lt"/>
                <a:ea typeface="+mj-ea"/>
                <a:cs typeface="思源黑体 CN Normal" panose="020B0400000000000000" pitchFamily="34" charset="-122"/>
              </a:rPr>
              <a:t>TRAVEL</a:t>
            </a:r>
            <a:endParaRPr kumimoji="0" lang="en-US" altLang="zh-CN" sz="11500" b="0" i="0" u="none" strike="noStrike" kern="100" cap="none" spc="0" normalizeH="0" baseline="0" noProof="0" dirty="0">
              <a:ln w="3175">
                <a:noFill/>
              </a:ln>
              <a:solidFill>
                <a:schemeClr val="accent1">
                  <a:lumMod val="50000"/>
                  <a:alpha val="10000"/>
                </a:schemeClr>
              </a:solidFill>
              <a:effectLst/>
              <a:uLnTx/>
              <a:uFillTx/>
              <a:latin typeface="+mj-lt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9" name="矩形 8"/>
          <p:cNvSpPr/>
          <p:nvPr/>
        </p:nvSpPr>
        <p:spPr bwMode="auto">
          <a:xfrm rot="5400000">
            <a:off x="1910132" y="2544143"/>
            <a:ext cx="6858001" cy="176971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00" cap="none" spc="0" normalizeH="0" baseline="0" noProof="0" dirty="0">
                <a:ln w="3175">
                  <a:noFill/>
                </a:ln>
                <a:solidFill>
                  <a:schemeClr val="bg1">
                    <a:alpha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思源黑体 CN Normal" panose="020B0400000000000000" pitchFamily="34" charset="-122"/>
              </a:rPr>
              <a:t>TRAVEL</a:t>
            </a:r>
            <a:endParaRPr kumimoji="0" lang="en-US" altLang="zh-CN" sz="11500" b="0" i="0" u="none" strike="noStrike" kern="100" cap="none" spc="0" normalizeH="0" baseline="0" noProof="0" dirty="0">
              <a:ln w="3175">
                <a:noFill/>
              </a:ln>
              <a:solidFill>
                <a:schemeClr val="bg1">
                  <a:alpha val="5000"/>
                </a:schemeClr>
              </a:solidFill>
              <a:effectLst/>
              <a:uLnTx/>
              <a:uFillTx/>
              <a:latin typeface="+mj-lt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10" name="矩形 9"/>
          <p:cNvSpPr/>
          <p:nvPr/>
        </p:nvSpPr>
        <p:spPr bwMode="auto">
          <a:xfrm rot="5400000">
            <a:off x="3419915" y="2544143"/>
            <a:ext cx="6858001" cy="176971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00" cap="none" spc="0" normalizeH="0" baseline="0" noProof="0" dirty="0">
                <a:ln w="3175">
                  <a:noFill/>
                </a:ln>
                <a:solidFill>
                  <a:schemeClr val="accent1">
                    <a:lumMod val="50000"/>
                    <a:alpha val="10000"/>
                  </a:schemeClr>
                </a:solidFill>
                <a:effectLst/>
                <a:uLnTx/>
                <a:uFillTx/>
                <a:latin typeface="+mj-lt"/>
                <a:ea typeface="+mj-ea"/>
                <a:cs typeface="思源黑体 CN Normal" panose="020B0400000000000000" pitchFamily="34" charset="-122"/>
              </a:rPr>
              <a:t>TRAVEL</a:t>
            </a:r>
            <a:endParaRPr kumimoji="0" lang="en-US" altLang="zh-CN" sz="11500" b="0" i="0" u="none" strike="noStrike" kern="100" cap="none" spc="0" normalizeH="0" baseline="0" noProof="0" dirty="0">
              <a:ln w="3175">
                <a:noFill/>
              </a:ln>
              <a:solidFill>
                <a:schemeClr val="accent1">
                  <a:lumMod val="50000"/>
                  <a:alpha val="10000"/>
                </a:schemeClr>
              </a:solidFill>
              <a:effectLst/>
              <a:uLnTx/>
              <a:uFillTx/>
              <a:latin typeface="+mj-lt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11" name="矩形 10"/>
          <p:cNvSpPr/>
          <p:nvPr/>
        </p:nvSpPr>
        <p:spPr bwMode="auto">
          <a:xfrm rot="5400000">
            <a:off x="4929698" y="2544143"/>
            <a:ext cx="6858001" cy="176971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00" cap="none" spc="0" normalizeH="0" baseline="0" noProof="0" dirty="0">
                <a:ln w="3175">
                  <a:noFill/>
                </a:ln>
                <a:solidFill>
                  <a:schemeClr val="bg1">
                    <a:alpha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思源黑体 CN Normal" panose="020B0400000000000000" pitchFamily="34" charset="-122"/>
              </a:rPr>
              <a:t>TRAVEL</a:t>
            </a:r>
            <a:endParaRPr kumimoji="0" lang="en-US" altLang="zh-CN" sz="11500" b="0" i="0" u="none" strike="noStrike" kern="100" cap="none" spc="0" normalizeH="0" baseline="0" noProof="0" dirty="0">
              <a:ln w="3175">
                <a:noFill/>
              </a:ln>
              <a:solidFill>
                <a:schemeClr val="bg1">
                  <a:alpha val="5000"/>
                </a:schemeClr>
              </a:solidFill>
              <a:effectLst/>
              <a:uLnTx/>
              <a:uFillTx/>
              <a:latin typeface="+mj-lt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12" name="矩形 11"/>
          <p:cNvSpPr/>
          <p:nvPr/>
        </p:nvSpPr>
        <p:spPr bwMode="auto">
          <a:xfrm rot="5400000">
            <a:off x="6439481" y="2544143"/>
            <a:ext cx="6858001" cy="176971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00" cap="none" spc="0" normalizeH="0" baseline="0" noProof="0" dirty="0">
                <a:ln w="3175">
                  <a:noFill/>
                </a:ln>
                <a:solidFill>
                  <a:schemeClr val="accent1">
                    <a:lumMod val="50000"/>
                    <a:alpha val="10000"/>
                  </a:schemeClr>
                </a:solidFill>
                <a:effectLst/>
                <a:uLnTx/>
                <a:uFillTx/>
                <a:latin typeface="+mj-lt"/>
                <a:ea typeface="+mj-ea"/>
                <a:cs typeface="思源黑体 CN Normal" panose="020B0400000000000000" pitchFamily="34" charset="-122"/>
              </a:rPr>
              <a:t>TRAVEL</a:t>
            </a:r>
            <a:endParaRPr kumimoji="0" lang="en-US" altLang="zh-CN" sz="11500" b="0" i="0" u="none" strike="noStrike" kern="100" cap="none" spc="0" normalizeH="0" baseline="0" noProof="0" dirty="0">
              <a:ln w="3175">
                <a:noFill/>
              </a:ln>
              <a:solidFill>
                <a:schemeClr val="accent1">
                  <a:lumMod val="50000"/>
                  <a:alpha val="10000"/>
                </a:schemeClr>
              </a:solidFill>
              <a:effectLst/>
              <a:uLnTx/>
              <a:uFillTx/>
              <a:latin typeface="+mj-lt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13" name="矩形 12"/>
          <p:cNvSpPr/>
          <p:nvPr/>
        </p:nvSpPr>
        <p:spPr bwMode="auto">
          <a:xfrm rot="5400000">
            <a:off x="7949262" y="2544143"/>
            <a:ext cx="6858001" cy="176971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00" cap="none" spc="0" normalizeH="0" baseline="0" noProof="0" dirty="0">
                <a:ln w="3175">
                  <a:noFill/>
                </a:ln>
                <a:solidFill>
                  <a:schemeClr val="bg1">
                    <a:alpha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思源黑体 CN Normal" panose="020B0400000000000000" pitchFamily="34" charset="-122"/>
              </a:rPr>
              <a:t>TRAVEL</a:t>
            </a:r>
            <a:endParaRPr kumimoji="0" lang="en-US" altLang="zh-CN" sz="11500" b="0" i="0" u="none" strike="noStrike" kern="100" cap="none" spc="0" normalizeH="0" baseline="0" noProof="0" dirty="0">
              <a:ln w="3175">
                <a:noFill/>
              </a:ln>
              <a:solidFill>
                <a:schemeClr val="bg1">
                  <a:alpha val="5000"/>
                </a:schemeClr>
              </a:solidFill>
              <a:effectLst/>
              <a:uLnTx/>
              <a:uFillTx/>
              <a:latin typeface="+mj-lt"/>
              <a:ea typeface="+mj-ea"/>
              <a:cs typeface="思源黑体 CN Normal" panose="020B0400000000000000" pitchFamily="34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 rot="1870384">
            <a:off x="275940" y="19117"/>
            <a:ext cx="8118299" cy="6674354"/>
            <a:chOff x="3184580" y="-2985977"/>
            <a:chExt cx="14126774" cy="10969704"/>
          </a:xfrm>
        </p:grpSpPr>
        <p:sp>
          <p:nvSpPr>
            <p:cNvPr id="15" name="任意多边形: 形状 14"/>
            <p:cNvSpPr/>
            <p:nvPr/>
          </p:nvSpPr>
          <p:spPr>
            <a:xfrm rot="21210637">
              <a:off x="3184580" y="-2985977"/>
              <a:ext cx="13930133" cy="10969704"/>
            </a:xfrm>
            <a:custGeom>
              <a:avLst/>
              <a:gdLst>
                <a:gd name="connsiteX0" fmla="*/ 8305801 w 13930133"/>
                <a:gd name="connsiteY0" fmla="*/ 0 h 10969704"/>
                <a:gd name="connsiteX1" fmla="*/ 13930133 w 13930133"/>
                <a:gd name="connsiteY1" fmla="*/ 4818504 h 10969704"/>
                <a:gd name="connsiteX2" fmla="*/ 9439300 w 13930133"/>
                <a:gd name="connsiteY2" fmla="*/ 9539113 h 10969704"/>
                <a:gd name="connsiteX3" fmla="*/ 9237242 w 13930133"/>
                <a:gd name="connsiteY3" fmla="*/ 9570027 h 10969704"/>
                <a:gd name="connsiteX4" fmla="*/ 9166604 w 13930133"/>
                <a:gd name="connsiteY4" fmla="*/ 9695654 h 10969704"/>
                <a:gd name="connsiteX5" fmla="*/ 6667983 w 13930133"/>
                <a:gd name="connsiteY5" fmla="*/ 10969704 h 10969704"/>
                <a:gd name="connsiteX6" fmla="*/ 3954151 w 13930133"/>
                <a:gd name="connsiteY6" fmla="*/ 9259180 h 10969704"/>
                <a:gd name="connsiteX7" fmla="*/ 3915340 w 13930133"/>
                <a:gd name="connsiteY7" fmla="*/ 9129867 h 10969704"/>
                <a:gd name="connsiteX8" fmla="*/ 3904733 w 13930133"/>
                <a:gd name="connsiteY8" fmla="*/ 9131313 h 10969704"/>
                <a:gd name="connsiteX9" fmla="*/ 3542818 w 13930133"/>
                <a:gd name="connsiteY9" fmla="*/ 9150872 h 10969704"/>
                <a:gd name="connsiteX10" fmla="*/ 701233 w 13930133"/>
                <a:gd name="connsiteY10" fmla="*/ 6716415 h 10969704"/>
                <a:gd name="connsiteX11" fmla="*/ 924539 w 13930133"/>
                <a:gd name="connsiteY11" fmla="*/ 5768815 h 10969704"/>
                <a:gd name="connsiteX12" fmla="*/ 940848 w 13930133"/>
                <a:gd name="connsiteY12" fmla="*/ 5739809 h 10969704"/>
                <a:gd name="connsiteX13" fmla="*/ 940217 w 13930133"/>
                <a:gd name="connsiteY13" fmla="*/ 5739611 h 10969704"/>
                <a:gd name="connsiteX14" fmla="*/ 0 w 13930133"/>
                <a:gd name="connsiteY14" fmla="*/ 4524384 h 10969704"/>
                <a:gd name="connsiteX15" fmla="*/ 1539433 w 13930133"/>
                <a:gd name="connsiteY15" fmla="*/ 3205513 h 10969704"/>
                <a:gd name="connsiteX16" fmla="*/ 1716202 w 13930133"/>
                <a:gd name="connsiteY16" fmla="*/ 3214113 h 10969704"/>
                <a:gd name="connsiteX17" fmla="*/ 1718249 w 13930133"/>
                <a:gd name="connsiteY17" fmla="*/ 3214414 h 10969704"/>
                <a:gd name="connsiteX18" fmla="*/ 1713053 w 13930133"/>
                <a:gd name="connsiteY18" fmla="*/ 3126259 h 10969704"/>
                <a:gd name="connsiteX19" fmla="*/ 3252487 w 13930133"/>
                <a:gd name="connsiteY19" fmla="*/ 1807389 h 10969704"/>
                <a:gd name="connsiteX20" fmla="*/ 3710267 w 13930133"/>
                <a:gd name="connsiteY20" fmla="*/ 1866682 h 10969704"/>
                <a:gd name="connsiteX21" fmla="*/ 3829531 w 13930133"/>
                <a:gd name="connsiteY21" fmla="*/ 1904080 h 10969704"/>
                <a:gd name="connsiteX22" fmla="*/ 3870645 w 13930133"/>
                <a:gd name="connsiteY22" fmla="*/ 1855014 h 10969704"/>
                <a:gd name="connsiteX23" fmla="*/ 8305801 w 13930133"/>
                <a:gd name="connsiteY23" fmla="*/ 0 h 10969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3930133" h="10969704">
                  <a:moveTo>
                    <a:pt x="8305801" y="0"/>
                  </a:moveTo>
                  <a:cubicBezTo>
                    <a:pt x="11412034" y="0"/>
                    <a:pt x="13930133" y="2157319"/>
                    <a:pt x="13930133" y="4818504"/>
                  </a:cubicBezTo>
                  <a:cubicBezTo>
                    <a:pt x="13930133" y="7147042"/>
                    <a:pt x="12002213" y="9089806"/>
                    <a:pt x="9439300" y="9539113"/>
                  </a:cubicBezTo>
                  <a:lnTo>
                    <a:pt x="9237242" y="9570027"/>
                  </a:lnTo>
                  <a:lnTo>
                    <a:pt x="9166604" y="9695654"/>
                  </a:lnTo>
                  <a:cubicBezTo>
                    <a:pt x="8685412" y="10454535"/>
                    <a:pt x="7746921" y="10969704"/>
                    <a:pt x="6667983" y="10969704"/>
                  </a:cubicBezTo>
                  <a:cubicBezTo>
                    <a:pt x="5392875" y="10969704"/>
                    <a:pt x="4313928" y="10250171"/>
                    <a:pt x="3954151" y="9259180"/>
                  </a:cubicBezTo>
                  <a:lnTo>
                    <a:pt x="3915340" y="9129867"/>
                  </a:lnTo>
                  <a:lnTo>
                    <a:pt x="3904733" y="9131313"/>
                  </a:lnTo>
                  <a:cubicBezTo>
                    <a:pt x="3786218" y="9144220"/>
                    <a:pt x="3665425" y="9150872"/>
                    <a:pt x="3542818" y="9150872"/>
                  </a:cubicBezTo>
                  <a:cubicBezTo>
                    <a:pt x="1973454" y="9150872"/>
                    <a:pt x="701233" y="8060928"/>
                    <a:pt x="701233" y="6716415"/>
                  </a:cubicBezTo>
                  <a:cubicBezTo>
                    <a:pt x="701233" y="6380287"/>
                    <a:pt x="780747" y="6060069"/>
                    <a:pt x="924539" y="5768815"/>
                  </a:cubicBezTo>
                  <a:lnTo>
                    <a:pt x="940848" y="5739809"/>
                  </a:lnTo>
                  <a:lnTo>
                    <a:pt x="940217" y="5739611"/>
                  </a:lnTo>
                  <a:cubicBezTo>
                    <a:pt x="387691" y="5539395"/>
                    <a:pt x="0" y="5070677"/>
                    <a:pt x="0" y="4524384"/>
                  </a:cubicBezTo>
                  <a:cubicBezTo>
                    <a:pt x="0" y="3795992"/>
                    <a:pt x="689229" y="3205513"/>
                    <a:pt x="1539433" y="3205513"/>
                  </a:cubicBezTo>
                  <a:cubicBezTo>
                    <a:pt x="1599213" y="3205513"/>
                    <a:pt x="1658197" y="3208432"/>
                    <a:pt x="1716202" y="3214113"/>
                  </a:cubicBezTo>
                  <a:lnTo>
                    <a:pt x="1718249" y="3214414"/>
                  </a:lnTo>
                  <a:lnTo>
                    <a:pt x="1713053" y="3126259"/>
                  </a:lnTo>
                  <a:cubicBezTo>
                    <a:pt x="1713053" y="2397868"/>
                    <a:pt x="2402281" y="1807389"/>
                    <a:pt x="3252487" y="1807389"/>
                  </a:cubicBezTo>
                  <a:cubicBezTo>
                    <a:pt x="3411900" y="1807389"/>
                    <a:pt x="3565654" y="1828148"/>
                    <a:pt x="3710267" y="1866682"/>
                  </a:cubicBezTo>
                  <a:lnTo>
                    <a:pt x="3829531" y="1904080"/>
                  </a:lnTo>
                  <a:lnTo>
                    <a:pt x="3870645" y="1855014"/>
                  </a:lnTo>
                  <a:cubicBezTo>
                    <a:pt x="4899988" y="725918"/>
                    <a:pt x="6503943" y="0"/>
                    <a:pt x="8305801" y="0"/>
                  </a:cubicBezTo>
                  <a:close/>
                </a:path>
              </a:pathLst>
            </a:custGeom>
            <a:gradFill>
              <a:gsLst>
                <a:gs pos="3000">
                  <a:schemeClr val="accent2">
                    <a:lumMod val="60000"/>
                    <a:lumOff val="40000"/>
                  </a:schemeClr>
                </a:gs>
                <a:gs pos="100000">
                  <a:schemeClr val="accent2"/>
                </a:gs>
              </a:gsLst>
              <a:lin ang="2700000" scaled="0"/>
            </a:gradFill>
            <a:ln>
              <a:noFill/>
            </a:ln>
            <a:effectLst>
              <a:outerShdw blurRad="190500" dist="190500" dir="8100000" algn="tr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cs typeface="思源黑体 CN Normal" panose="020B0400000000000000" pitchFamily="34" charset="-122"/>
              </a:endParaRPr>
            </a:p>
          </p:txBody>
        </p:sp>
        <p:sp>
          <p:nvSpPr>
            <p:cNvPr id="16" name="任意多边形: 形状 15"/>
            <p:cNvSpPr/>
            <p:nvPr/>
          </p:nvSpPr>
          <p:spPr>
            <a:xfrm rot="21210637">
              <a:off x="3381221" y="-2985977"/>
              <a:ext cx="13930133" cy="10969704"/>
            </a:xfrm>
            <a:custGeom>
              <a:avLst/>
              <a:gdLst>
                <a:gd name="connsiteX0" fmla="*/ 8305801 w 13930133"/>
                <a:gd name="connsiteY0" fmla="*/ 0 h 10969704"/>
                <a:gd name="connsiteX1" fmla="*/ 13930133 w 13930133"/>
                <a:gd name="connsiteY1" fmla="*/ 4818504 h 10969704"/>
                <a:gd name="connsiteX2" fmla="*/ 9439300 w 13930133"/>
                <a:gd name="connsiteY2" fmla="*/ 9539113 h 10969704"/>
                <a:gd name="connsiteX3" fmla="*/ 9237242 w 13930133"/>
                <a:gd name="connsiteY3" fmla="*/ 9570027 h 10969704"/>
                <a:gd name="connsiteX4" fmla="*/ 9166604 w 13930133"/>
                <a:gd name="connsiteY4" fmla="*/ 9695654 h 10969704"/>
                <a:gd name="connsiteX5" fmla="*/ 6667983 w 13930133"/>
                <a:gd name="connsiteY5" fmla="*/ 10969704 h 10969704"/>
                <a:gd name="connsiteX6" fmla="*/ 3954151 w 13930133"/>
                <a:gd name="connsiteY6" fmla="*/ 9259180 h 10969704"/>
                <a:gd name="connsiteX7" fmla="*/ 3915340 w 13930133"/>
                <a:gd name="connsiteY7" fmla="*/ 9129867 h 10969704"/>
                <a:gd name="connsiteX8" fmla="*/ 3904733 w 13930133"/>
                <a:gd name="connsiteY8" fmla="*/ 9131313 h 10969704"/>
                <a:gd name="connsiteX9" fmla="*/ 3542818 w 13930133"/>
                <a:gd name="connsiteY9" fmla="*/ 9150872 h 10969704"/>
                <a:gd name="connsiteX10" fmla="*/ 701233 w 13930133"/>
                <a:gd name="connsiteY10" fmla="*/ 6716415 h 10969704"/>
                <a:gd name="connsiteX11" fmla="*/ 924539 w 13930133"/>
                <a:gd name="connsiteY11" fmla="*/ 5768815 h 10969704"/>
                <a:gd name="connsiteX12" fmla="*/ 940848 w 13930133"/>
                <a:gd name="connsiteY12" fmla="*/ 5739809 h 10969704"/>
                <a:gd name="connsiteX13" fmla="*/ 940217 w 13930133"/>
                <a:gd name="connsiteY13" fmla="*/ 5739611 h 10969704"/>
                <a:gd name="connsiteX14" fmla="*/ 0 w 13930133"/>
                <a:gd name="connsiteY14" fmla="*/ 4524384 h 10969704"/>
                <a:gd name="connsiteX15" fmla="*/ 1539433 w 13930133"/>
                <a:gd name="connsiteY15" fmla="*/ 3205513 h 10969704"/>
                <a:gd name="connsiteX16" fmla="*/ 1716202 w 13930133"/>
                <a:gd name="connsiteY16" fmla="*/ 3214113 h 10969704"/>
                <a:gd name="connsiteX17" fmla="*/ 1718249 w 13930133"/>
                <a:gd name="connsiteY17" fmla="*/ 3214414 h 10969704"/>
                <a:gd name="connsiteX18" fmla="*/ 1713053 w 13930133"/>
                <a:gd name="connsiteY18" fmla="*/ 3126259 h 10969704"/>
                <a:gd name="connsiteX19" fmla="*/ 3252487 w 13930133"/>
                <a:gd name="connsiteY19" fmla="*/ 1807389 h 10969704"/>
                <a:gd name="connsiteX20" fmla="*/ 3710267 w 13930133"/>
                <a:gd name="connsiteY20" fmla="*/ 1866682 h 10969704"/>
                <a:gd name="connsiteX21" fmla="*/ 3829531 w 13930133"/>
                <a:gd name="connsiteY21" fmla="*/ 1904080 h 10969704"/>
                <a:gd name="connsiteX22" fmla="*/ 3870645 w 13930133"/>
                <a:gd name="connsiteY22" fmla="*/ 1855014 h 10969704"/>
                <a:gd name="connsiteX23" fmla="*/ 8305801 w 13930133"/>
                <a:gd name="connsiteY23" fmla="*/ 0 h 10969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3930133" h="10969704">
                  <a:moveTo>
                    <a:pt x="8305801" y="0"/>
                  </a:moveTo>
                  <a:cubicBezTo>
                    <a:pt x="11412034" y="0"/>
                    <a:pt x="13930133" y="2157319"/>
                    <a:pt x="13930133" y="4818504"/>
                  </a:cubicBezTo>
                  <a:cubicBezTo>
                    <a:pt x="13930133" y="7147042"/>
                    <a:pt x="12002213" y="9089806"/>
                    <a:pt x="9439300" y="9539113"/>
                  </a:cubicBezTo>
                  <a:lnTo>
                    <a:pt x="9237242" y="9570027"/>
                  </a:lnTo>
                  <a:lnTo>
                    <a:pt x="9166604" y="9695654"/>
                  </a:lnTo>
                  <a:cubicBezTo>
                    <a:pt x="8685412" y="10454535"/>
                    <a:pt x="7746921" y="10969704"/>
                    <a:pt x="6667983" y="10969704"/>
                  </a:cubicBezTo>
                  <a:cubicBezTo>
                    <a:pt x="5392875" y="10969704"/>
                    <a:pt x="4313928" y="10250171"/>
                    <a:pt x="3954151" y="9259180"/>
                  </a:cubicBezTo>
                  <a:lnTo>
                    <a:pt x="3915340" y="9129867"/>
                  </a:lnTo>
                  <a:lnTo>
                    <a:pt x="3904733" y="9131313"/>
                  </a:lnTo>
                  <a:cubicBezTo>
                    <a:pt x="3786218" y="9144220"/>
                    <a:pt x="3665425" y="9150872"/>
                    <a:pt x="3542818" y="9150872"/>
                  </a:cubicBezTo>
                  <a:cubicBezTo>
                    <a:pt x="1973454" y="9150872"/>
                    <a:pt x="701233" y="8060928"/>
                    <a:pt x="701233" y="6716415"/>
                  </a:cubicBezTo>
                  <a:cubicBezTo>
                    <a:pt x="701233" y="6380287"/>
                    <a:pt x="780747" y="6060069"/>
                    <a:pt x="924539" y="5768815"/>
                  </a:cubicBezTo>
                  <a:lnTo>
                    <a:pt x="940848" y="5739809"/>
                  </a:lnTo>
                  <a:lnTo>
                    <a:pt x="940217" y="5739611"/>
                  </a:lnTo>
                  <a:cubicBezTo>
                    <a:pt x="387691" y="5539395"/>
                    <a:pt x="0" y="5070677"/>
                    <a:pt x="0" y="4524384"/>
                  </a:cubicBezTo>
                  <a:cubicBezTo>
                    <a:pt x="0" y="3795992"/>
                    <a:pt x="689229" y="3205513"/>
                    <a:pt x="1539433" y="3205513"/>
                  </a:cubicBezTo>
                  <a:cubicBezTo>
                    <a:pt x="1599213" y="3205513"/>
                    <a:pt x="1658197" y="3208432"/>
                    <a:pt x="1716202" y="3214113"/>
                  </a:cubicBezTo>
                  <a:lnTo>
                    <a:pt x="1718249" y="3214414"/>
                  </a:lnTo>
                  <a:lnTo>
                    <a:pt x="1713053" y="3126259"/>
                  </a:lnTo>
                  <a:cubicBezTo>
                    <a:pt x="1713053" y="2397868"/>
                    <a:pt x="2402281" y="1807389"/>
                    <a:pt x="3252487" y="1807389"/>
                  </a:cubicBezTo>
                  <a:cubicBezTo>
                    <a:pt x="3411900" y="1807389"/>
                    <a:pt x="3565654" y="1828148"/>
                    <a:pt x="3710267" y="1866682"/>
                  </a:cubicBezTo>
                  <a:lnTo>
                    <a:pt x="3829531" y="1904080"/>
                  </a:lnTo>
                  <a:lnTo>
                    <a:pt x="3870645" y="1855014"/>
                  </a:lnTo>
                  <a:cubicBezTo>
                    <a:pt x="4899988" y="725918"/>
                    <a:pt x="6503943" y="0"/>
                    <a:pt x="8305801" y="0"/>
                  </a:cubicBez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cs typeface="思源黑体 CN Normal" panose="020B0400000000000000" pitchFamily="34" charset="-122"/>
              </a:endParaRPr>
            </a:p>
          </p:txBody>
        </p:sp>
      </p:grpSp>
      <p:pic>
        <p:nvPicPr>
          <p:cNvPr id="18" name="图片 17"/>
          <p:cNvPicPr>
            <a:picLocks noChangeAspect="1"/>
          </p:cNvPicPr>
          <p:nvPr/>
        </p:nvPicPr>
        <p:blipFill>
          <a:blip r:embed="rId1"/>
          <a:srcRect t="6815" r="16900" b="3555"/>
          <a:stretch>
            <a:fillRect/>
          </a:stretch>
        </p:blipFill>
        <p:spPr>
          <a:xfrm>
            <a:off x="5833641" y="0"/>
            <a:ext cx="6358359" cy="6858000"/>
          </a:xfrm>
          <a:custGeom>
            <a:avLst/>
            <a:gdLst>
              <a:gd name="connsiteX0" fmla="*/ 0 w 6358359"/>
              <a:gd name="connsiteY0" fmla="*/ 0 h 6858000"/>
              <a:gd name="connsiteX1" fmla="*/ 6358359 w 6358359"/>
              <a:gd name="connsiteY1" fmla="*/ 0 h 6858000"/>
              <a:gd name="connsiteX2" fmla="*/ 6358359 w 6358359"/>
              <a:gd name="connsiteY2" fmla="*/ 6858000 h 6858000"/>
              <a:gd name="connsiteX3" fmla="*/ 0 w 635835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8359" h="6858000">
                <a:moveTo>
                  <a:pt x="0" y="0"/>
                </a:moveTo>
                <a:lnTo>
                  <a:pt x="6358359" y="0"/>
                </a:lnTo>
                <a:lnTo>
                  <a:pt x="6358359" y="6858000"/>
                </a:lnTo>
                <a:lnTo>
                  <a:pt x="0" y="6858000"/>
                </a:lnTo>
                <a:close/>
              </a:path>
            </a:pathLst>
          </a:custGeom>
          <a:effectLst>
            <a:outerShdw blurRad="190500" dist="190500" dir="2700000" algn="tl" rotWithShape="0">
              <a:schemeClr val="accent1">
                <a:lumMod val="50000"/>
                <a:alpha val="40000"/>
              </a:schemeClr>
            </a:outerShdw>
          </a:effectLst>
        </p:spPr>
      </p:pic>
      <p:sp>
        <p:nvSpPr>
          <p:cNvPr id="17" name="椭圆 16"/>
          <p:cNvSpPr/>
          <p:nvPr/>
        </p:nvSpPr>
        <p:spPr>
          <a:xfrm>
            <a:off x="7784958" y="6110950"/>
            <a:ext cx="4044602" cy="819279"/>
          </a:xfrm>
          <a:prstGeom prst="ellipse">
            <a:avLst/>
          </a:prstGeom>
          <a:solidFill>
            <a:schemeClr val="accent1">
              <a:lumMod val="50000"/>
              <a:alpha val="30000"/>
            </a:schemeClr>
          </a:soli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sp>
        <p:nvSpPr>
          <p:cNvPr id="21" name="椭圆 20"/>
          <p:cNvSpPr/>
          <p:nvPr/>
        </p:nvSpPr>
        <p:spPr>
          <a:xfrm flipH="1">
            <a:off x="3806081" y="1395889"/>
            <a:ext cx="1613529" cy="1613529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190500" dist="190500" dir="8100000" algn="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sp>
        <p:nvSpPr>
          <p:cNvPr id="22" name="椭圆 21"/>
          <p:cNvSpPr/>
          <p:nvPr/>
        </p:nvSpPr>
        <p:spPr>
          <a:xfrm flipH="1">
            <a:off x="3902113" y="1491921"/>
            <a:ext cx="1421464" cy="1421464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  <a:prstDash val="lgDash"/>
          </a:ln>
          <a:effectLst>
            <a:outerShdw blurRad="190500" dist="190500" dir="8100000" algn="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3880302" y="1633068"/>
            <a:ext cx="1465085" cy="1139172"/>
          </a:xfrm>
          <a:prstGeom prst="rect">
            <a:avLst/>
          </a:prstGeom>
        </p:spPr>
        <p:txBody>
          <a:bodyPr wrap="none" lIns="0" tIns="0" rIns="0" bIns="0" anchor="ctr" anchorCtr="0">
            <a:noAutofit/>
          </a:bodyPr>
          <a:lstStyle/>
          <a:p>
            <a:pPr algn="ctr"/>
            <a:r>
              <a:rPr lang="en-US" altLang="zh-CN" sz="4800" dirty="0">
                <a:solidFill>
                  <a:schemeClr val="bg1"/>
                </a:solidFill>
                <a:latin typeface="+mj-ea"/>
                <a:ea typeface="+mj-ea"/>
                <a:cs typeface="思源黑体 CN Normal" panose="020B0400000000000000" pitchFamily="34" charset="-122"/>
              </a:rPr>
              <a:t>03</a:t>
            </a:r>
            <a:endParaRPr lang="zh-CN" altLang="en-US" sz="4800" dirty="0">
              <a:solidFill>
                <a:schemeClr val="bg1"/>
              </a:solidFill>
              <a:latin typeface="+mj-ea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2176708" y="3286879"/>
            <a:ext cx="4872274" cy="809691"/>
          </a:xfrm>
          <a:prstGeom prst="rect">
            <a:avLst/>
          </a:prstGeom>
        </p:spPr>
        <p:txBody>
          <a:bodyPr wrap="none" lIns="0" tIns="0" rIns="0" bIns="0" anchor="ctr" anchorCtr="0">
            <a:noAutofit/>
          </a:bodyPr>
          <a:lstStyle/>
          <a:p>
            <a:pPr algn="ctr"/>
            <a:r>
              <a:rPr lang="zh-CN" altLang="en-US" sz="6600" dirty="0">
                <a:solidFill>
                  <a:schemeClr val="accent1"/>
                </a:solidFill>
                <a:latin typeface="+mj-ea"/>
                <a:ea typeface="+mj-ea"/>
                <a:cs typeface="思源黑体 CN Normal" panose="020B0400000000000000" pitchFamily="34" charset="-122"/>
              </a:rPr>
              <a:t>行程执行安全</a:t>
            </a:r>
            <a:endParaRPr lang="zh-CN" altLang="en-US" sz="6600" dirty="0">
              <a:solidFill>
                <a:schemeClr val="accent1"/>
              </a:solidFill>
              <a:latin typeface="+mj-ea"/>
              <a:ea typeface="+mj-ea"/>
              <a:cs typeface="思源黑体 CN Normal" panose="020B0400000000000000" pitchFamily="34" charset="-122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4174294" y="4447151"/>
            <a:ext cx="877103" cy="309268"/>
            <a:chOff x="8680716" y="5823535"/>
            <a:chExt cx="2115237" cy="745836"/>
          </a:xfrm>
        </p:grpSpPr>
        <p:sp>
          <p:nvSpPr>
            <p:cNvPr id="27" name="任意多边形: 形状 26"/>
            <p:cNvSpPr/>
            <p:nvPr/>
          </p:nvSpPr>
          <p:spPr>
            <a:xfrm rot="3051009" flipV="1">
              <a:off x="8684752" y="5819499"/>
              <a:ext cx="745836" cy="753908"/>
            </a:xfrm>
            <a:custGeom>
              <a:avLst/>
              <a:gdLst>
                <a:gd name="connsiteX0" fmla="*/ 40901 w 1334720"/>
                <a:gd name="connsiteY0" fmla="*/ 1066874 h 1349166"/>
                <a:gd name="connsiteX1" fmla="*/ 198400 w 1334720"/>
                <a:gd name="connsiteY1" fmla="*/ 1173912 h 1349166"/>
                <a:gd name="connsiteX2" fmla="*/ 1019449 w 1334720"/>
                <a:gd name="connsiteY2" fmla="*/ 1343947 h 1349166"/>
                <a:gd name="connsiteX3" fmla="*/ 1206505 w 1334720"/>
                <a:gd name="connsiteY3" fmla="*/ 1308265 h 1349166"/>
                <a:gd name="connsiteX4" fmla="*/ 1224245 w 1334720"/>
                <a:gd name="connsiteY4" fmla="*/ 1294015 h 1349166"/>
                <a:gd name="connsiteX5" fmla="*/ 1225023 w 1334720"/>
                <a:gd name="connsiteY5" fmla="*/ 1293593 h 1349166"/>
                <a:gd name="connsiteX6" fmla="*/ 1234323 w 1334720"/>
                <a:gd name="connsiteY6" fmla="*/ 1285920 h 1349166"/>
                <a:gd name="connsiteX7" fmla="*/ 1243723 w 1334720"/>
                <a:gd name="connsiteY7" fmla="*/ 1278369 h 1349166"/>
                <a:gd name="connsiteX8" fmla="*/ 1244294 w 1334720"/>
                <a:gd name="connsiteY8" fmla="*/ 1277693 h 1349166"/>
                <a:gd name="connsiteX9" fmla="*/ 1261846 w 1334720"/>
                <a:gd name="connsiteY9" fmla="*/ 1263211 h 1349166"/>
                <a:gd name="connsiteX10" fmla="*/ 1334720 w 1334720"/>
                <a:gd name="connsiteY10" fmla="*/ 1087278 h 1349166"/>
                <a:gd name="connsiteX11" fmla="*/ 1334720 w 1334720"/>
                <a:gd name="connsiteY11" fmla="*/ 248807 h 1349166"/>
                <a:gd name="connsiteX12" fmla="*/ 1085913 w 1334720"/>
                <a:gd name="connsiteY12" fmla="*/ 0 h 1349166"/>
                <a:gd name="connsiteX13" fmla="*/ 837106 w 1334720"/>
                <a:gd name="connsiteY13" fmla="*/ 248807 h 1349166"/>
                <a:gd name="connsiteX14" fmla="*/ 837106 w 1334720"/>
                <a:gd name="connsiteY14" fmla="*/ 798012 h 1349166"/>
                <a:gd name="connsiteX15" fmla="*/ 299313 w 1334720"/>
                <a:gd name="connsiteY15" fmla="*/ 686637 h 1349166"/>
                <a:gd name="connsiteX16" fmla="*/ 5219 w 1334720"/>
                <a:gd name="connsiteY16" fmla="*/ 879819 h 1349166"/>
                <a:gd name="connsiteX17" fmla="*/ 40901 w 1334720"/>
                <a:gd name="connsiteY17" fmla="*/ 1066874 h 1349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34720" h="1349166">
                  <a:moveTo>
                    <a:pt x="40901" y="1066874"/>
                  </a:moveTo>
                  <a:cubicBezTo>
                    <a:pt x="75860" y="1120095"/>
                    <a:pt x="131122" y="1159979"/>
                    <a:pt x="198400" y="1173912"/>
                  </a:cubicBezTo>
                  <a:lnTo>
                    <a:pt x="1019449" y="1343947"/>
                  </a:lnTo>
                  <a:cubicBezTo>
                    <a:pt x="1086728" y="1357881"/>
                    <a:pt x="1153285" y="1343224"/>
                    <a:pt x="1206505" y="1308265"/>
                  </a:cubicBezTo>
                  <a:lnTo>
                    <a:pt x="1224245" y="1294015"/>
                  </a:lnTo>
                  <a:lnTo>
                    <a:pt x="1225023" y="1293593"/>
                  </a:lnTo>
                  <a:lnTo>
                    <a:pt x="1234323" y="1285920"/>
                  </a:lnTo>
                  <a:lnTo>
                    <a:pt x="1243723" y="1278369"/>
                  </a:lnTo>
                  <a:lnTo>
                    <a:pt x="1244294" y="1277693"/>
                  </a:lnTo>
                  <a:lnTo>
                    <a:pt x="1261846" y="1263211"/>
                  </a:lnTo>
                  <a:cubicBezTo>
                    <a:pt x="1306871" y="1218186"/>
                    <a:pt x="1334720" y="1155984"/>
                    <a:pt x="1334720" y="1087278"/>
                  </a:cubicBezTo>
                  <a:lnTo>
                    <a:pt x="1334720" y="248807"/>
                  </a:lnTo>
                  <a:cubicBezTo>
                    <a:pt x="1334720" y="111395"/>
                    <a:pt x="1223325" y="0"/>
                    <a:pt x="1085913" y="0"/>
                  </a:cubicBezTo>
                  <a:cubicBezTo>
                    <a:pt x="948501" y="0"/>
                    <a:pt x="837106" y="111395"/>
                    <a:pt x="837106" y="248807"/>
                  </a:cubicBezTo>
                  <a:lnTo>
                    <a:pt x="837106" y="798012"/>
                  </a:lnTo>
                  <a:lnTo>
                    <a:pt x="299313" y="686637"/>
                  </a:lnTo>
                  <a:cubicBezTo>
                    <a:pt x="164756" y="658771"/>
                    <a:pt x="33085" y="745262"/>
                    <a:pt x="5219" y="879819"/>
                  </a:cubicBezTo>
                  <a:cubicBezTo>
                    <a:pt x="-8714" y="947097"/>
                    <a:pt x="5942" y="1013654"/>
                    <a:pt x="40901" y="1066874"/>
                  </a:cubicBezTo>
                  <a:close/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cs typeface="思源黑体 CN Normal" panose="020B0400000000000000" pitchFamily="34" charset="-122"/>
              </a:endParaRPr>
            </a:p>
          </p:txBody>
        </p:sp>
        <p:sp>
          <p:nvSpPr>
            <p:cNvPr id="28" name="任意多边形: 形状 27"/>
            <p:cNvSpPr/>
            <p:nvPr/>
          </p:nvSpPr>
          <p:spPr>
            <a:xfrm rot="3051009" flipV="1">
              <a:off x="9365416" y="5819499"/>
              <a:ext cx="745836" cy="753908"/>
            </a:xfrm>
            <a:custGeom>
              <a:avLst/>
              <a:gdLst>
                <a:gd name="connsiteX0" fmla="*/ 40901 w 1334720"/>
                <a:gd name="connsiteY0" fmla="*/ 1066874 h 1349166"/>
                <a:gd name="connsiteX1" fmla="*/ 198400 w 1334720"/>
                <a:gd name="connsiteY1" fmla="*/ 1173912 h 1349166"/>
                <a:gd name="connsiteX2" fmla="*/ 1019449 w 1334720"/>
                <a:gd name="connsiteY2" fmla="*/ 1343947 h 1349166"/>
                <a:gd name="connsiteX3" fmla="*/ 1206505 w 1334720"/>
                <a:gd name="connsiteY3" fmla="*/ 1308265 h 1349166"/>
                <a:gd name="connsiteX4" fmla="*/ 1224245 w 1334720"/>
                <a:gd name="connsiteY4" fmla="*/ 1294015 h 1349166"/>
                <a:gd name="connsiteX5" fmla="*/ 1225023 w 1334720"/>
                <a:gd name="connsiteY5" fmla="*/ 1293593 h 1349166"/>
                <a:gd name="connsiteX6" fmla="*/ 1234323 w 1334720"/>
                <a:gd name="connsiteY6" fmla="*/ 1285920 h 1349166"/>
                <a:gd name="connsiteX7" fmla="*/ 1243723 w 1334720"/>
                <a:gd name="connsiteY7" fmla="*/ 1278369 h 1349166"/>
                <a:gd name="connsiteX8" fmla="*/ 1244294 w 1334720"/>
                <a:gd name="connsiteY8" fmla="*/ 1277693 h 1349166"/>
                <a:gd name="connsiteX9" fmla="*/ 1261846 w 1334720"/>
                <a:gd name="connsiteY9" fmla="*/ 1263211 h 1349166"/>
                <a:gd name="connsiteX10" fmla="*/ 1334720 w 1334720"/>
                <a:gd name="connsiteY10" fmla="*/ 1087278 h 1349166"/>
                <a:gd name="connsiteX11" fmla="*/ 1334720 w 1334720"/>
                <a:gd name="connsiteY11" fmla="*/ 248807 h 1349166"/>
                <a:gd name="connsiteX12" fmla="*/ 1085913 w 1334720"/>
                <a:gd name="connsiteY12" fmla="*/ 0 h 1349166"/>
                <a:gd name="connsiteX13" fmla="*/ 837106 w 1334720"/>
                <a:gd name="connsiteY13" fmla="*/ 248807 h 1349166"/>
                <a:gd name="connsiteX14" fmla="*/ 837106 w 1334720"/>
                <a:gd name="connsiteY14" fmla="*/ 798012 h 1349166"/>
                <a:gd name="connsiteX15" fmla="*/ 299313 w 1334720"/>
                <a:gd name="connsiteY15" fmla="*/ 686637 h 1349166"/>
                <a:gd name="connsiteX16" fmla="*/ 5219 w 1334720"/>
                <a:gd name="connsiteY16" fmla="*/ 879819 h 1349166"/>
                <a:gd name="connsiteX17" fmla="*/ 40901 w 1334720"/>
                <a:gd name="connsiteY17" fmla="*/ 1066874 h 1349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34720" h="1349166">
                  <a:moveTo>
                    <a:pt x="40901" y="1066874"/>
                  </a:moveTo>
                  <a:cubicBezTo>
                    <a:pt x="75860" y="1120095"/>
                    <a:pt x="131122" y="1159979"/>
                    <a:pt x="198400" y="1173912"/>
                  </a:cubicBezTo>
                  <a:lnTo>
                    <a:pt x="1019449" y="1343947"/>
                  </a:lnTo>
                  <a:cubicBezTo>
                    <a:pt x="1086728" y="1357881"/>
                    <a:pt x="1153285" y="1343224"/>
                    <a:pt x="1206505" y="1308265"/>
                  </a:cubicBezTo>
                  <a:lnTo>
                    <a:pt x="1224245" y="1294015"/>
                  </a:lnTo>
                  <a:lnTo>
                    <a:pt x="1225023" y="1293593"/>
                  </a:lnTo>
                  <a:lnTo>
                    <a:pt x="1234323" y="1285920"/>
                  </a:lnTo>
                  <a:lnTo>
                    <a:pt x="1243723" y="1278369"/>
                  </a:lnTo>
                  <a:lnTo>
                    <a:pt x="1244294" y="1277693"/>
                  </a:lnTo>
                  <a:lnTo>
                    <a:pt x="1261846" y="1263211"/>
                  </a:lnTo>
                  <a:cubicBezTo>
                    <a:pt x="1306871" y="1218186"/>
                    <a:pt x="1334720" y="1155984"/>
                    <a:pt x="1334720" y="1087278"/>
                  </a:cubicBezTo>
                  <a:lnTo>
                    <a:pt x="1334720" y="248807"/>
                  </a:lnTo>
                  <a:cubicBezTo>
                    <a:pt x="1334720" y="111395"/>
                    <a:pt x="1223325" y="0"/>
                    <a:pt x="1085913" y="0"/>
                  </a:cubicBezTo>
                  <a:cubicBezTo>
                    <a:pt x="948501" y="0"/>
                    <a:pt x="837106" y="111395"/>
                    <a:pt x="837106" y="248807"/>
                  </a:cubicBezTo>
                  <a:lnTo>
                    <a:pt x="837106" y="798012"/>
                  </a:lnTo>
                  <a:lnTo>
                    <a:pt x="299313" y="686637"/>
                  </a:lnTo>
                  <a:cubicBezTo>
                    <a:pt x="164756" y="658771"/>
                    <a:pt x="33085" y="745262"/>
                    <a:pt x="5219" y="879819"/>
                  </a:cubicBezTo>
                  <a:cubicBezTo>
                    <a:pt x="-8714" y="947097"/>
                    <a:pt x="5942" y="1013654"/>
                    <a:pt x="40901" y="1066874"/>
                  </a:cubicBezTo>
                  <a:close/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cs typeface="思源黑体 CN Normal" panose="020B0400000000000000" pitchFamily="34" charset="-122"/>
              </a:endParaRPr>
            </a:p>
          </p:txBody>
        </p:sp>
        <p:sp>
          <p:nvSpPr>
            <p:cNvPr id="29" name="任意多边形: 形状 28"/>
            <p:cNvSpPr/>
            <p:nvPr/>
          </p:nvSpPr>
          <p:spPr>
            <a:xfrm rot="3051009" flipV="1">
              <a:off x="10046081" y="5819499"/>
              <a:ext cx="745836" cy="753908"/>
            </a:xfrm>
            <a:custGeom>
              <a:avLst/>
              <a:gdLst>
                <a:gd name="connsiteX0" fmla="*/ 40901 w 1334720"/>
                <a:gd name="connsiteY0" fmla="*/ 1066874 h 1349166"/>
                <a:gd name="connsiteX1" fmla="*/ 198400 w 1334720"/>
                <a:gd name="connsiteY1" fmla="*/ 1173912 h 1349166"/>
                <a:gd name="connsiteX2" fmla="*/ 1019449 w 1334720"/>
                <a:gd name="connsiteY2" fmla="*/ 1343947 h 1349166"/>
                <a:gd name="connsiteX3" fmla="*/ 1206505 w 1334720"/>
                <a:gd name="connsiteY3" fmla="*/ 1308265 h 1349166"/>
                <a:gd name="connsiteX4" fmla="*/ 1224245 w 1334720"/>
                <a:gd name="connsiteY4" fmla="*/ 1294015 h 1349166"/>
                <a:gd name="connsiteX5" fmla="*/ 1225023 w 1334720"/>
                <a:gd name="connsiteY5" fmla="*/ 1293593 h 1349166"/>
                <a:gd name="connsiteX6" fmla="*/ 1234323 w 1334720"/>
                <a:gd name="connsiteY6" fmla="*/ 1285920 h 1349166"/>
                <a:gd name="connsiteX7" fmla="*/ 1243723 w 1334720"/>
                <a:gd name="connsiteY7" fmla="*/ 1278369 h 1349166"/>
                <a:gd name="connsiteX8" fmla="*/ 1244294 w 1334720"/>
                <a:gd name="connsiteY8" fmla="*/ 1277693 h 1349166"/>
                <a:gd name="connsiteX9" fmla="*/ 1261846 w 1334720"/>
                <a:gd name="connsiteY9" fmla="*/ 1263211 h 1349166"/>
                <a:gd name="connsiteX10" fmla="*/ 1334720 w 1334720"/>
                <a:gd name="connsiteY10" fmla="*/ 1087278 h 1349166"/>
                <a:gd name="connsiteX11" fmla="*/ 1334720 w 1334720"/>
                <a:gd name="connsiteY11" fmla="*/ 248807 h 1349166"/>
                <a:gd name="connsiteX12" fmla="*/ 1085913 w 1334720"/>
                <a:gd name="connsiteY12" fmla="*/ 0 h 1349166"/>
                <a:gd name="connsiteX13" fmla="*/ 837106 w 1334720"/>
                <a:gd name="connsiteY13" fmla="*/ 248807 h 1349166"/>
                <a:gd name="connsiteX14" fmla="*/ 837106 w 1334720"/>
                <a:gd name="connsiteY14" fmla="*/ 798012 h 1349166"/>
                <a:gd name="connsiteX15" fmla="*/ 299313 w 1334720"/>
                <a:gd name="connsiteY15" fmla="*/ 686637 h 1349166"/>
                <a:gd name="connsiteX16" fmla="*/ 5219 w 1334720"/>
                <a:gd name="connsiteY16" fmla="*/ 879819 h 1349166"/>
                <a:gd name="connsiteX17" fmla="*/ 40901 w 1334720"/>
                <a:gd name="connsiteY17" fmla="*/ 1066874 h 1349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34720" h="1349166">
                  <a:moveTo>
                    <a:pt x="40901" y="1066874"/>
                  </a:moveTo>
                  <a:cubicBezTo>
                    <a:pt x="75860" y="1120095"/>
                    <a:pt x="131122" y="1159979"/>
                    <a:pt x="198400" y="1173912"/>
                  </a:cubicBezTo>
                  <a:lnTo>
                    <a:pt x="1019449" y="1343947"/>
                  </a:lnTo>
                  <a:cubicBezTo>
                    <a:pt x="1086728" y="1357881"/>
                    <a:pt x="1153285" y="1343224"/>
                    <a:pt x="1206505" y="1308265"/>
                  </a:cubicBezTo>
                  <a:lnTo>
                    <a:pt x="1224245" y="1294015"/>
                  </a:lnTo>
                  <a:lnTo>
                    <a:pt x="1225023" y="1293593"/>
                  </a:lnTo>
                  <a:lnTo>
                    <a:pt x="1234323" y="1285920"/>
                  </a:lnTo>
                  <a:lnTo>
                    <a:pt x="1243723" y="1278369"/>
                  </a:lnTo>
                  <a:lnTo>
                    <a:pt x="1244294" y="1277693"/>
                  </a:lnTo>
                  <a:lnTo>
                    <a:pt x="1261846" y="1263211"/>
                  </a:lnTo>
                  <a:cubicBezTo>
                    <a:pt x="1306871" y="1218186"/>
                    <a:pt x="1334720" y="1155984"/>
                    <a:pt x="1334720" y="1087278"/>
                  </a:cubicBezTo>
                  <a:lnTo>
                    <a:pt x="1334720" y="248807"/>
                  </a:lnTo>
                  <a:cubicBezTo>
                    <a:pt x="1334720" y="111395"/>
                    <a:pt x="1223325" y="0"/>
                    <a:pt x="1085913" y="0"/>
                  </a:cubicBezTo>
                  <a:cubicBezTo>
                    <a:pt x="948501" y="0"/>
                    <a:pt x="837106" y="111395"/>
                    <a:pt x="837106" y="248807"/>
                  </a:cubicBezTo>
                  <a:lnTo>
                    <a:pt x="837106" y="798012"/>
                  </a:lnTo>
                  <a:lnTo>
                    <a:pt x="299313" y="686637"/>
                  </a:lnTo>
                  <a:cubicBezTo>
                    <a:pt x="164756" y="658771"/>
                    <a:pt x="33085" y="745262"/>
                    <a:pt x="5219" y="879819"/>
                  </a:cubicBezTo>
                  <a:cubicBezTo>
                    <a:pt x="-8714" y="947097"/>
                    <a:pt x="5942" y="1013654"/>
                    <a:pt x="40901" y="106687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cs typeface="思源黑体 CN Normal" panose="020B0400000000000000" pitchFamily="34" charset="-122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矩形: 圆角 1"/>
            <p:cNvSpPr/>
            <p:nvPr/>
          </p:nvSpPr>
          <p:spPr>
            <a:xfrm>
              <a:off x="0" y="0"/>
              <a:ext cx="12192000" cy="6858000"/>
            </a:xfrm>
            <a:prstGeom prst="roundRect">
              <a:avLst>
                <a:gd name="adj" fmla="val 0"/>
              </a:avLst>
            </a:prstGeom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198699" y="993974"/>
              <a:ext cx="11794603" cy="5864026"/>
              <a:chOff x="198699" y="993974"/>
              <a:chExt cx="11794603" cy="5864026"/>
            </a:xfrm>
          </p:grpSpPr>
          <p:sp>
            <p:nvSpPr>
              <p:cNvPr id="9" name="任意多边形: 形状 8"/>
              <p:cNvSpPr/>
              <p:nvPr/>
            </p:nvSpPr>
            <p:spPr>
              <a:xfrm>
                <a:off x="198699" y="993974"/>
                <a:ext cx="11794603" cy="5864026"/>
              </a:xfrm>
              <a:custGeom>
                <a:avLst/>
                <a:gdLst>
                  <a:gd name="connsiteX0" fmla="*/ 790697 w 11794603"/>
                  <a:gd name="connsiteY0" fmla="*/ 0 h 5864026"/>
                  <a:gd name="connsiteX1" fmla="*/ 11003906 w 11794603"/>
                  <a:gd name="connsiteY1" fmla="*/ 0 h 5864026"/>
                  <a:gd name="connsiteX2" fmla="*/ 11794603 w 11794603"/>
                  <a:gd name="connsiteY2" fmla="*/ 790697 h 5864026"/>
                  <a:gd name="connsiteX3" fmla="*/ 11794603 w 11794603"/>
                  <a:gd name="connsiteY3" fmla="*/ 5864026 h 5864026"/>
                  <a:gd name="connsiteX4" fmla="*/ 0 w 11794603"/>
                  <a:gd name="connsiteY4" fmla="*/ 5864026 h 5864026"/>
                  <a:gd name="connsiteX5" fmla="*/ 0 w 11794603"/>
                  <a:gd name="connsiteY5" fmla="*/ 790697 h 5864026"/>
                  <a:gd name="connsiteX6" fmla="*/ 790697 w 11794603"/>
                  <a:gd name="connsiteY6" fmla="*/ 0 h 5864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794603" h="5864026">
                    <a:moveTo>
                      <a:pt x="790697" y="0"/>
                    </a:moveTo>
                    <a:lnTo>
                      <a:pt x="11003906" y="0"/>
                    </a:lnTo>
                    <a:cubicBezTo>
                      <a:pt x="11440596" y="0"/>
                      <a:pt x="11794603" y="354007"/>
                      <a:pt x="11794603" y="790697"/>
                    </a:cubicBezTo>
                    <a:lnTo>
                      <a:pt x="11794603" y="5864026"/>
                    </a:lnTo>
                    <a:lnTo>
                      <a:pt x="0" y="5864026"/>
                    </a:lnTo>
                    <a:lnTo>
                      <a:pt x="0" y="790697"/>
                    </a:lnTo>
                    <a:cubicBezTo>
                      <a:pt x="0" y="354007"/>
                      <a:pt x="354007" y="0"/>
                      <a:pt x="790697" y="0"/>
                    </a:cubicBezTo>
                    <a:close/>
                  </a:path>
                </a:pathLst>
              </a:custGeom>
              <a:gradFill>
                <a:gsLst>
                  <a:gs pos="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/>
                  </a:gs>
                </a:gsLst>
                <a:lin ang="2700000" scaled="0"/>
              </a:gradFill>
              <a:ln>
                <a:noFill/>
              </a:ln>
              <a:effectLst>
                <a:outerShdw blurRad="190500" dist="190500" dir="8100000" algn="tr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  <p:sp>
            <p:nvSpPr>
              <p:cNvPr id="7" name="任意多边形: 形状 6"/>
              <p:cNvSpPr/>
              <p:nvPr/>
            </p:nvSpPr>
            <p:spPr>
              <a:xfrm>
                <a:off x="335666" y="1104900"/>
                <a:ext cx="11520668" cy="5753100"/>
              </a:xfrm>
              <a:custGeom>
                <a:avLst/>
                <a:gdLst>
                  <a:gd name="connsiteX0" fmla="*/ 758195 w 11520668"/>
                  <a:gd name="connsiteY0" fmla="*/ 0 h 5753100"/>
                  <a:gd name="connsiteX1" fmla="*/ 10762473 w 11520668"/>
                  <a:gd name="connsiteY1" fmla="*/ 0 h 5753100"/>
                  <a:gd name="connsiteX2" fmla="*/ 11520668 w 11520668"/>
                  <a:gd name="connsiteY2" fmla="*/ 758195 h 5753100"/>
                  <a:gd name="connsiteX3" fmla="*/ 11520668 w 11520668"/>
                  <a:gd name="connsiteY3" fmla="*/ 5753100 h 5753100"/>
                  <a:gd name="connsiteX4" fmla="*/ 0 w 11520668"/>
                  <a:gd name="connsiteY4" fmla="*/ 5753100 h 5753100"/>
                  <a:gd name="connsiteX5" fmla="*/ 0 w 11520668"/>
                  <a:gd name="connsiteY5" fmla="*/ 758195 h 5753100"/>
                  <a:gd name="connsiteX6" fmla="*/ 758195 w 11520668"/>
                  <a:gd name="connsiteY6" fmla="*/ 0 h 5753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520668" h="5753100">
                    <a:moveTo>
                      <a:pt x="758195" y="0"/>
                    </a:moveTo>
                    <a:lnTo>
                      <a:pt x="10762473" y="0"/>
                    </a:lnTo>
                    <a:cubicBezTo>
                      <a:pt x="11181213" y="0"/>
                      <a:pt x="11520668" y="339455"/>
                      <a:pt x="11520668" y="758195"/>
                    </a:cubicBezTo>
                    <a:lnTo>
                      <a:pt x="11520668" y="5753100"/>
                    </a:lnTo>
                    <a:lnTo>
                      <a:pt x="0" y="5753100"/>
                    </a:lnTo>
                    <a:lnTo>
                      <a:pt x="0" y="758195"/>
                    </a:lnTo>
                    <a:cubicBezTo>
                      <a:pt x="0" y="339455"/>
                      <a:pt x="339455" y="0"/>
                      <a:pt x="758195" y="0"/>
                    </a:cubicBezTo>
                    <a:close/>
                  </a:path>
                </a:pathLst>
              </a:custGeom>
              <a:gradFill>
                <a:gsLst>
                  <a:gs pos="18000">
                    <a:schemeClr val="bg1"/>
                  </a:gs>
                  <a:gs pos="100000">
                    <a:schemeClr val="accent1">
                      <a:lumMod val="10000"/>
                      <a:lumOff val="9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  <p:sp>
            <p:nvSpPr>
              <p:cNvPr id="12" name="任意多边形: 形状 11"/>
              <p:cNvSpPr/>
              <p:nvPr/>
            </p:nvSpPr>
            <p:spPr>
              <a:xfrm>
                <a:off x="378533" y="6695440"/>
                <a:ext cx="11434937" cy="162560"/>
              </a:xfrm>
              <a:custGeom>
                <a:avLst/>
                <a:gdLst>
                  <a:gd name="connsiteX0" fmla="*/ 219325 w 11434937"/>
                  <a:gd name="connsiteY0" fmla="*/ 0 h 162560"/>
                  <a:gd name="connsiteX1" fmla="*/ 11215611 w 11434937"/>
                  <a:gd name="connsiteY1" fmla="*/ 0 h 162560"/>
                  <a:gd name="connsiteX2" fmla="*/ 11430932 w 11434937"/>
                  <a:gd name="connsiteY2" fmla="*/ 142724 h 162560"/>
                  <a:gd name="connsiteX3" fmla="*/ 11434937 w 11434937"/>
                  <a:gd name="connsiteY3" fmla="*/ 162560 h 162560"/>
                  <a:gd name="connsiteX4" fmla="*/ 0 w 11434937"/>
                  <a:gd name="connsiteY4" fmla="*/ 162560 h 162560"/>
                  <a:gd name="connsiteX5" fmla="*/ 4004 w 11434937"/>
                  <a:gd name="connsiteY5" fmla="*/ 142724 h 162560"/>
                  <a:gd name="connsiteX6" fmla="*/ 219325 w 11434937"/>
                  <a:gd name="connsiteY6" fmla="*/ 0 h 162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434937" h="162560">
                    <a:moveTo>
                      <a:pt x="219325" y="0"/>
                    </a:moveTo>
                    <a:lnTo>
                      <a:pt x="11215611" y="0"/>
                    </a:lnTo>
                    <a:cubicBezTo>
                      <a:pt x="11312407" y="0"/>
                      <a:pt x="11395457" y="58851"/>
                      <a:pt x="11430932" y="142724"/>
                    </a:cubicBezTo>
                    <a:lnTo>
                      <a:pt x="11434937" y="162560"/>
                    </a:lnTo>
                    <a:lnTo>
                      <a:pt x="0" y="162560"/>
                    </a:lnTo>
                    <a:lnTo>
                      <a:pt x="4004" y="142724"/>
                    </a:lnTo>
                    <a:cubicBezTo>
                      <a:pt x="39480" y="58851"/>
                      <a:pt x="122530" y="0"/>
                      <a:pt x="21932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</p:grpSp>
      </p:grpSp>
      <p:sp>
        <p:nvSpPr>
          <p:cNvPr id="4" name="文本框 3"/>
          <p:cNvSpPr txBox="1"/>
          <p:nvPr/>
        </p:nvSpPr>
        <p:spPr>
          <a:xfrm>
            <a:off x="669924" y="383073"/>
            <a:ext cx="10848975" cy="492443"/>
          </a:xfrm>
          <a:prstGeom prst="rect">
            <a:avLst/>
          </a:prstGeom>
          <a:noFill/>
          <a:effectLst/>
        </p:spPr>
        <p:txBody>
          <a:bodyPr wrap="none" lIns="0" tIns="0" rIns="0" bIns="0" rtlCol="0" anchor="ctr" anchorCtr="0">
            <a:noAutofit/>
          </a:bodyPr>
          <a:lstStyle/>
          <a:p>
            <a:pPr algn="ctr">
              <a:lnSpc>
                <a:spcPct val="120000"/>
              </a:lnSpc>
              <a:spcBef>
                <a:spcPts val="1000"/>
              </a:spcBef>
              <a:defRPr/>
            </a:pPr>
            <a:r>
              <a:rPr lang="zh-CN" altLang="en-US" sz="3200" dirty="0">
                <a:solidFill>
                  <a:schemeClr val="bg1"/>
                </a:solidFill>
                <a:latin typeface="+mj-ea"/>
                <a:ea typeface="+mj-ea"/>
                <a:cs typeface="思源黑体 CN Normal" panose="020B0400000000000000" pitchFamily="34" charset="-122"/>
                <a:sym typeface="+mn-lt"/>
              </a:rPr>
              <a:t>行程时间表制定技巧</a:t>
            </a:r>
            <a:endParaRPr lang="zh-CN" altLang="en-US" sz="3200" dirty="0">
              <a:solidFill>
                <a:schemeClr val="bg1"/>
              </a:solidFill>
              <a:latin typeface="+mj-ea"/>
              <a:ea typeface="+mj-ea"/>
              <a:cs typeface="思源黑体 CN Normal" panose="020B0400000000000000" pitchFamily="34" charset="-122"/>
              <a:sym typeface="+mn-lt"/>
            </a:endParaRPr>
          </a:p>
        </p:txBody>
      </p:sp>
      <p:pic>
        <p:nvPicPr>
          <p:cNvPr id="211" name="图片 2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31903" y="2641060"/>
            <a:ext cx="3386707" cy="3386707"/>
          </a:xfrm>
          <a:prstGeom prst="rect">
            <a:avLst/>
          </a:prstGeom>
          <a:effectLst>
            <a:outerShdw blurRad="190500" dist="190500" dir="2700000" algn="tl" rotWithShape="0">
              <a:schemeClr val="accent1">
                <a:lumMod val="50000"/>
                <a:alpha val="40000"/>
              </a:schemeClr>
            </a:outerShdw>
          </a:effectLst>
        </p:spPr>
      </p:pic>
      <p:sp>
        <p:nvSpPr>
          <p:cNvPr id="3" name="Freeform 22"/>
          <p:cNvSpPr/>
          <p:nvPr/>
        </p:nvSpPr>
        <p:spPr bwMode="auto">
          <a:xfrm>
            <a:off x="3992562" y="2230975"/>
            <a:ext cx="2058988" cy="2058988"/>
          </a:xfrm>
          <a:custGeom>
            <a:avLst/>
            <a:gdLst>
              <a:gd name="T0" fmla="*/ 345 w 345"/>
              <a:gd name="T1" fmla="*/ 157 h 345"/>
              <a:gd name="T2" fmla="*/ 345 w 345"/>
              <a:gd name="T3" fmla="*/ 15 h 345"/>
              <a:gd name="T4" fmla="*/ 329 w 345"/>
              <a:gd name="T5" fmla="*/ 1 h 345"/>
              <a:gd name="T6" fmla="*/ 0 w 345"/>
              <a:gd name="T7" fmla="*/ 330 h 345"/>
              <a:gd name="T8" fmla="*/ 15 w 345"/>
              <a:gd name="T9" fmla="*/ 345 h 345"/>
              <a:gd name="T10" fmla="*/ 157 w 345"/>
              <a:gd name="T11" fmla="*/ 345 h 345"/>
              <a:gd name="T12" fmla="*/ 166 w 345"/>
              <a:gd name="T13" fmla="*/ 338 h 345"/>
              <a:gd name="T14" fmla="*/ 261 w 345"/>
              <a:gd name="T15" fmla="*/ 261 h 345"/>
              <a:gd name="T16" fmla="*/ 337 w 345"/>
              <a:gd name="T17" fmla="*/ 166 h 345"/>
              <a:gd name="T18" fmla="*/ 345 w 345"/>
              <a:gd name="T19" fmla="*/ 157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45" h="345">
                <a:moveTo>
                  <a:pt x="345" y="157"/>
                </a:moveTo>
                <a:cubicBezTo>
                  <a:pt x="345" y="15"/>
                  <a:pt x="345" y="15"/>
                  <a:pt x="345" y="15"/>
                </a:cubicBezTo>
                <a:cubicBezTo>
                  <a:pt x="345" y="7"/>
                  <a:pt x="338" y="0"/>
                  <a:pt x="329" y="1"/>
                </a:cubicBezTo>
                <a:cubicBezTo>
                  <a:pt x="153" y="12"/>
                  <a:pt x="12" y="153"/>
                  <a:pt x="0" y="330"/>
                </a:cubicBezTo>
                <a:cubicBezTo>
                  <a:pt x="0" y="338"/>
                  <a:pt x="7" y="345"/>
                  <a:pt x="15" y="345"/>
                </a:cubicBezTo>
                <a:cubicBezTo>
                  <a:pt x="157" y="345"/>
                  <a:pt x="157" y="345"/>
                  <a:pt x="157" y="345"/>
                </a:cubicBezTo>
                <a:cubicBezTo>
                  <a:pt x="161" y="345"/>
                  <a:pt x="165" y="342"/>
                  <a:pt x="166" y="338"/>
                </a:cubicBezTo>
                <a:cubicBezTo>
                  <a:pt x="174" y="296"/>
                  <a:pt x="231" y="292"/>
                  <a:pt x="261" y="261"/>
                </a:cubicBezTo>
                <a:cubicBezTo>
                  <a:pt x="292" y="231"/>
                  <a:pt x="296" y="174"/>
                  <a:pt x="337" y="166"/>
                </a:cubicBezTo>
                <a:cubicBezTo>
                  <a:pt x="342" y="166"/>
                  <a:pt x="345" y="162"/>
                  <a:pt x="345" y="157"/>
                </a:cubicBezTo>
                <a:close/>
              </a:path>
            </a:pathLst>
          </a:custGeom>
          <a:solidFill>
            <a:schemeClr val="accent1">
              <a:alpha val="1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  <a:cs typeface="思源黑体 CN Normal" panose="020B0400000000000000" pitchFamily="34" charset="-122"/>
            </a:endParaRPr>
          </a:p>
        </p:txBody>
      </p:sp>
      <p:sp>
        <p:nvSpPr>
          <p:cNvPr id="5" name="Freeform 27"/>
          <p:cNvSpPr/>
          <p:nvPr/>
        </p:nvSpPr>
        <p:spPr bwMode="auto">
          <a:xfrm>
            <a:off x="6134100" y="2230975"/>
            <a:ext cx="2065338" cy="2058988"/>
          </a:xfrm>
          <a:custGeom>
            <a:avLst/>
            <a:gdLst>
              <a:gd name="T0" fmla="*/ 189 w 346"/>
              <a:gd name="T1" fmla="*/ 345 h 345"/>
              <a:gd name="T2" fmla="*/ 330 w 346"/>
              <a:gd name="T3" fmla="*/ 345 h 345"/>
              <a:gd name="T4" fmla="*/ 345 w 346"/>
              <a:gd name="T5" fmla="*/ 330 h 345"/>
              <a:gd name="T6" fmla="*/ 16 w 346"/>
              <a:gd name="T7" fmla="*/ 1 h 345"/>
              <a:gd name="T8" fmla="*/ 0 w 346"/>
              <a:gd name="T9" fmla="*/ 15 h 345"/>
              <a:gd name="T10" fmla="*/ 0 w 346"/>
              <a:gd name="T11" fmla="*/ 157 h 345"/>
              <a:gd name="T12" fmla="*/ 8 w 346"/>
              <a:gd name="T13" fmla="*/ 166 h 345"/>
              <a:gd name="T14" fmla="*/ 84 w 346"/>
              <a:gd name="T15" fmla="*/ 261 h 345"/>
              <a:gd name="T16" fmla="*/ 179 w 346"/>
              <a:gd name="T17" fmla="*/ 338 h 345"/>
              <a:gd name="T18" fmla="*/ 189 w 346"/>
              <a:gd name="T19" fmla="*/ 345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46" h="345">
                <a:moveTo>
                  <a:pt x="189" y="345"/>
                </a:moveTo>
                <a:cubicBezTo>
                  <a:pt x="330" y="345"/>
                  <a:pt x="330" y="345"/>
                  <a:pt x="330" y="345"/>
                </a:cubicBezTo>
                <a:cubicBezTo>
                  <a:pt x="339" y="345"/>
                  <a:pt x="346" y="338"/>
                  <a:pt x="345" y="330"/>
                </a:cubicBezTo>
                <a:cubicBezTo>
                  <a:pt x="334" y="153"/>
                  <a:pt x="192" y="12"/>
                  <a:pt x="16" y="1"/>
                </a:cubicBezTo>
                <a:cubicBezTo>
                  <a:pt x="8" y="0"/>
                  <a:pt x="0" y="7"/>
                  <a:pt x="0" y="15"/>
                </a:cubicBezTo>
                <a:cubicBezTo>
                  <a:pt x="0" y="157"/>
                  <a:pt x="0" y="157"/>
                  <a:pt x="0" y="157"/>
                </a:cubicBezTo>
                <a:cubicBezTo>
                  <a:pt x="0" y="162"/>
                  <a:pt x="4" y="166"/>
                  <a:pt x="8" y="166"/>
                </a:cubicBezTo>
                <a:cubicBezTo>
                  <a:pt x="50" y="174"/>
                  <a:pt x="54" y="231"/>
                  <a:pt x="84" y="261"/>
                </a:cubicBezTo>
                <a:cubicBezTo>
                  <a:pt x="115" y="292"/>
                  <a:pt x="171" y="296"/>
                  <a:pt x="179" y="338"/>
                </a:cubicBezTo>
                <a:cubicBezTo>
                  <a:pt x="180" y="342"/>
                  <a:pt x="184" y="345"/>
                  <a:pt x="189" y="345"/>
                </a:cubicBezTo>
                <a:close/>
              </a:path>
            </a:pathLst>
          </a:custGeom>
          <a:solidFill>
            <a:schemeClr val="accent2">
              <a:alpha val="1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  <a:cs typeface="思源黑体 CN Normal" panose="020B0400000000000000" pitchFamily="34" charset="-122"/>
            </a:endParaRPr>
          </a:p>
        </p:txBody>
      </p:sp>
      <p:sp>
        <p:nvSpPr>
          <p:cNvPr id="8" name="Freeform 23"/>
          <p:cNvSpPr/>
          <p:nvPr/>
        </p:nvSpPr>
        <p:spPr bwMode="auto">
          <a:xfrm>
            <a:off x="3992562" y="4378863"/>
            <a:ext cx="2058988" cy="2058988"/>
          </a:xfrm>
          <a:custGeom>
            <a:avLst/>
            <a:gdLst>
              <a:gd name="T0" fmla="*/ 157 w 345"/>
              <a:gd name="T1" fmla="*/ 0 h 345"/>
              <a:gd name="T2" fmla="*/ 15 w 345"/>
              <a:gd name="T3" fmla="*/ 0 h 345"/>
              <a:gd name="T4" fmla="*/ 0 w 345"/>
              <a:gd name="T5" fmla="*/ 15 h 345"/>
              <a:gd name="T6" fmla="*/ 329 w 345"/>
              <a:gd name="T7" fmla="*/ 344 h 345"/>
              <a:gd name="T8" fmla="*/ 345 w 345"/>
              <a:gd name="T9" fmla="*/ 330 h 345"/>
              <a:gd name="T10" fmla="*/ 345 w 345"/>
              <a:gd name="T11" fmla="*/ 188 h 345"/>
              <a:gd name="T12" fmla="*/ 337 w 345"/>
              <a:gd name="T13" fmla="*/ 179 h 345"/>
              <a:gd name="T14" fmla="*/ 261 w 345"/>
              <a:gd name="T15" fmla="*/ 83 h 345"/>
              <a:gd name="T16" fmla="*/ 166 w 345"/>
              <a:gd name="T17" fmla="*/ 7 h 345"/>
              <a:gd name="T18" fmla="*/ 157 w 345"/>
              <a:gd name="T19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45" h="345">
                <a:moveTo>
                  <a:pt x="157" y="0"/>
                </a:moveTo>
                <a:cubicBezTo>
                  <a:pt x="15" y="0"/>
                  <a:pt x="15" y="0"/>
                  <a:pt x="15" y="0"/>
                </a:cubicBezTo>
                <a:cubicBezTo>
                  <a:pt x="7" y="0"/>
                  <a:pt x="0" y="7"/>
                  <a:pt x="0" y="15"/>
                </a:cubicBezTo>
                <a:cubicBezTo>
                  <a:pt x="12" y="192"/>
                  <a:pt x="153" y="333"/>
                  <a:pt x="329" y="344"/>
                </a:cubicBezTo>
                <a:cubicBezTo>
                  <a:pt x="338" y="345"/>
                  <a:pt x="345" y="338"/>
                  <a:pt x="345" y="330"/>
                </a:cubicBezTo>
                <a:cubicBezTo>
                  <a:pt x="345" y="188"/>
                  <a:pt x="345" y="188"/>
                  <a:pt x="345" y="188"/>
                </a:cubicBezTo>
                <a:cubicBezTo>
                  <a:pt x="345" y="183"/>
                  <a:pt x="342" y="179"/>
                  <a:pt x="337" y="179"/>
                </a:cubicBezTo>
                <a:cubicBezTo>
                  <a:pt x="296" y="171"/>
                  <a:pt x="292" y="114"/>
                  <a:pt x="261" y="83"/>
                </a:cubicBezTo>
                <a:cubicBezTo>
                  <a:pt x="231" y="53"/>
                  <a:pt x="174" y="49"/>
                  <a:pt x="166" y="7"/>
                </a:cubicBezTo>
                <a:cubicBezTo>
                  <a:pt x="165" y="3"/>
                  <a:pt x="161" y="0"/>
                  <a:pt x="157" y="0"/>
                </a:cubicBezTo>
                <a:close/>
              </a:path>
            </a:pathLst>
          </a:custGeom>
          <a:solidFill>
            <a:schemeClr val="accent2">
              <a:alpha val="1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  <a:cs typeface="思源黑体 CN Normal" panose="020B0400000000000000" pitchFamily="34" charset="-122"/>
            </a:endParaRPr>
          </a:p>
        </p:txBody>
      </p:sp>
      <p:sp>
        <p:nvSpPr>
          <p:cNvPr id="10" name="Freeform 25"/>
          <p:cNvSpPr/>
          <p:nvPr/>
        </p:nvSpPr>
        <p:spPr bwMode="auto">
          <a:xfrm>
            <a:off x="6134100" y="4378863"/>
            <a:ext cx="2065338" cy="2058988"/>
          </a:xfrm>
          <a:custGeom>
            <a:avLst/>
            <a:gdLst>
              <a:gd name="T0" fmla="*/ 0 w 346"/>
              <a:gd name="T1" fmla="*/ 188 h 345"/>
              <a:gd name="T2" fmla="*/ 0 w 346"/>
              <a:gd name="T3" fmla="*/ 330 h 345"/>
              <a:gd name="T4" fmla="*/ 16 w 346"/>
              <a:gd name="T5" fmla="*/ 344 h 345"/>
              <a:gd name="T6" fmla="*/ 345 w 346"/>
              <a:gd name="T7" fmla="*/ 15 h 345"/>
              <a:gd name="T8" fmla="*/ 330 w 346"/>
              <a:gd name="T9" fmla="*/ 0 h 345"/>
              <a:gd name="T10" fmla="*/ 189 w 346"/>
              <a:gd name="T11" fmla="*/ 0 h 345"/>
              <a:gd name="T12" fmla="*/ 179 w 346"/>
              <a:gd name="T13" fmla="*/ 7 h 345"/>
              <a:gd name="T14" fmla="*/ 84 w 346"/>
              <a:gd name="T15" fmla="*/ 83 h 345"/>
              <a:gd name="T16" fmla="*/ 8 w 346"/>
              <a:gd name="T17" fmla="*/ 179 h 345"/>
              <a:gd name="T18" fmla="*/ 0 w 346"/>
              <a:gd name="T19" fmla="*/ 188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46" h="345">
                <a:moveTo>
                  <a:pt x="0" y="188"/>
                </a:moveTo>
                <a:cubicBezTo>
                  <a:pt x="0" y="330"/>
                  <a:pt x="0" y="330"/>
                  <a:pt x="0" y="330"/>
                </a:cubicBezTo>
                <a:cubicBezTo>
                  <a:pt x="0" y="338"/>
                  <a:pt x="8" y="345"/>
                  <a:pt x="16" y="344"/>
                </a:cubicBezTo>
                <a:cubicBezTo>
                  <a:pt x="192" y="333"/>
                  <a:pt x="334" y="192"/>
                  <a:pt x="345" y="15"/>
                </a:cubicBezTo>
                <a:cubicBezTo>
                  <a:pt x="346" y="7"/>
                  <a:pt x="339" y="0"/>
                  <a:pt x="330" y="0"/>
                </a:cubicBezTo>
                <a:cubicBezTo>
                  <a:pt x="189" y="0"/>
                  <a:pt x="189" y="0"/>
                  <a:pt x="189" y="0"/>
                </a:cubicBezTo>
                <a:cubicBezTo>
                  <a:pt x="184" y="0"/>
                  <a:pt x="180" y="3"/>
                  <a:pt x="179" y="7"/>
                </a:cubicBezTo>
                <a:cubicBezTo>
                  <a:pt x="171" y="49"/>
                  <a:pt x="115" y="53"/>
                  <a:pt x="84" y="83"/>
                </a:cubicBezTo>
                <a:cubicBezTo>
                  <a:pt x="54" y="114"/>
                  <a:pt x="50" y="171"/>
                  <a:pt x="8" y="179"/>
                </a:cubicBezTo>
                <a:cubicBezTo>
                  <a:pt x="4" y="179"/>
                  <a:pt x="0" y="183"/>
                  <a:pt x="0" y="188"/>
                </a:cubicBezTo>
                <a:close/>
              </a:path>
            </a:pathLst>
          </a:custGeom>
          <a:solidFill>
            <a:schemeClr val="accent1">
              <a:alpha val="1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  <a:cs typeface="思源黑体 CN Normal" panose="020B0400000000000000" pitchFamily="34" charset="-122"/>
            </a:endParaRPr>
          </a:p>
        </p:txBody>
      </p:sp>
      <p:sp>
        <p:nvSpPr>
          <p:cNvPr id="11" name="Number2"/>
          <p:cNvSpPr txBox="1"/>
          <p:nvPr/>
        </p:nvSpPr>
        <p:spPr>
          <a:xfrm>
            <a:off x="4597902" y="2875749"/>
            <a:ext cx="848309" cy="76944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4400" b="0" i="0" u="none" strike="noStrike" cap="none" spc="0" normalizeH="0" baseline="0">
                <a:ln>
                  <a:noFill/>
                </a:ln>
                <a:gradFill>
                  <a:gsLst>
                    <a:gs pos="80000">
                      <a:schemeClr val="accent2"/>
                    </a:gs>
                    <a:gs pos="20000">
                      <a:schemeClr val="accent1"/>
                    </a:gs>
                  </a:gsLst>
                  <a:path path="circle">
                    <a:fillToRect r="100000" b="100000"/>
                  </a:path>
                </a:gradFill>
                <a:uLnTx/>
                <a:uFillTx/>
                <a:latin typeface="+mj-ea"/>
                <a:ea typeface="+mj-ea"/>
                <a:cs typeface="思源黑体 CN Normal" panose="020B0400000000000000" pitchFamily="34" charset="-122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r>
              <a:rPr lang="en-US" altLang="zh-CN" dirty="0">
                <a:solidFill>
                  <a:schemeClr val="accent1"/>
                </a:solidFill>
              </a:rPr>
              <a:t>01</a:t>
            </a:r>
            <a:endParaRPr lang="zh-CN" altLang="en-US" dirty="0">
              <a:solidFill>
                <a:schemeClr val="accent1"/>
              </a:solidFill>
            </a:endParaRPr>
          </a:p>
        </p:txBody>
      </p:sp>
      <p:sp>
        <p:nvSpPr>
          <p:cNvPr id="15" name="Number2"/>
          <p:cNvSpPr txBox="1"/>
          <p:nvPr/>
        </p:nvSpPr>
        <p:spPr>
          <a:xfrm>
            <a:off x="6742615" y="2875749"/>
            <a:ext cx="848309" cy="76944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4400" b="0" i="0" u="none" strike="noStrike" cap="none" spc="0" normalizeH="0" baseline="0">
                <a:ln>
                  <a:noFill/>
                </a:ln>
                <a:gradFill>
                  <a:gsLst>
                    <a:gs pos="80000">
                      <a:schemeClr val="accent2"/>
                    </a:gs>
                    <a:gs pos="20000">
                      <a:schemeClr val="accent1"/>
                    </a:gs>
                  </a:gsLst>
                  <a:path path="circle">
                    <a:fillToRect r="100000" b="100000"/>
                  </a:path>
                </a:gradFill>
                <a:uLnTx/>
                <a:uFillTx/>
                <a:latin typeface="+mj-ea"/>
                <a:ea typeface="+mj-ea"/>
                <a:cs typeface="思源黑体 CN Normal" panose="020B0400000000000000" pitchFamily="34" charset="-122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r>
              <a:rPr lang="en-US" altLang="zh-CN" dirty="0">
                <a:solidFill>
                  <a:schemeClr val="accent2"/>
                </a:solidFill>
              </a:rPr>
              <a:t>02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18" name="Number2"/>
          <p:cNvSpPr txBox="1"/>
          <p:nvPr/>
        </p:nvSpPr>
        <p:spPr>
          <a:xfrm>
            <a:off x="4597902" y="5023637"/>
            <a:ext cx="848309" cy="76944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4400" b="0" i="0" u="none" strike="noStrike" cap="none" spc="0" normalizeH="0" baseline="0">
                <a:ln>
                  <a:noFill/>
                </a:ln>
                <a:gradFill>
                  <a:gsLst>
                    <a:gs pos="80000">
                      <a:schemeClr val="accent2"/>
                    </a:gs>
                    <a:gs pos="20000">
                      <a:schemeClr val="accent1"/>
                    </a:gs>
                  </a:gsLst>
                  <a:path path="circle">
                    <a:fillToRect r="100000" b="100000"/>
                  </a:path>
                </a:gradFill>
                <a:uLnTx/>
                <a:uFillTx/>
                <a:latin typeface="+mj-ea"/>
                <a:ea typeface="+mj-ea"/>
                <a:cs typeface="思源黑体 CN Normal" panose="020B0400000000000000" pitchFamily="34" charset="-122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r>
              <a:rPr lang="en-US" altLang="zh-CN" dirty="0">
                <a:solidFill>
                  <a:schemeClr val="accent2"/>
                </a:solidFill>
              </a:rPr>
              <a:t>03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21" name="Number2"/>
          <p:cNvSpPr txBox="1"/>
          <p:nvPr/>
        </p:nvSpPr>
        <p:spPr>
          <a:xfrm>
            <a:off x="6742615" y="5023637"/>
            <a:ext cx="848309" cy="76944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4400" b="0" i="0" u="none" strike="noStrike" cap="none" spc="0" normalizeH="0" baseline="0">
                <a:ln>
                  <a:noFill/>
                </a:ln>
                <a:gradFill>
                  <a:gsLst>
                    <a:gs pos="80000">
                      <a:schemeClr val="accent2"/>
                    </a:gs>
                    <a:gs pos="20000">
                      <a:schemeClr val="accent1"/>
                    </a:gs>
                  </a:gsLst>
                  <a:path path="circle">
                    <a:fillToRect r="100000" b="100000"/>
                  </a:path>
                </a:gradFill>
                <a:uLnTx/>
                <a:uFillTx/>
                <a:latin typeface="+mj-ea"/>
                <a:ea typeface="+mj-ea"/>
                <a:cs typeface="思源黑体 CN Normal" panose="020B0400000000000000" pitchFamily="34" charset="-122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r>
              <a:rPr lang="en-US" altLang="zh-CN" dirty="0">
                <a:solidFill>
                  <a:schemeClr val="accent1"/>
                </a:solidFill>
              </a:rPr>
              <a:t>04</a:t>
            </a:r>
            <a:endParaRPr lang="zh-CN" altLang="en-US" dirty="0">
              <a:solidFill>
                <a:schemeClr val="accent1"/>
              </a:solidFill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8277092" y="3014248"/>
            <a:ext cx="3243396" cy="542200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rPr>
              <a:t>根据景点特色与参与度合理分配时间，使每个项目都能充分体验，避免时间浪费或体验不足的问题。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8277091" y="2696609"/>
            <a:ext cx="3243396" cy="2769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7200" b="0" i="0" u="none" strike="noStrike" cap="none" spc="0" normalizeH="0" baseline="0">
                <a:ln>
                  <a:noFill/>
                </a:ln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70000">
                      <a:schemeClr val="accent1"/>
                    </a:gs>
                  </a:gsLst>
                  <a:lin ang="5400000" scaled="1"/>
                </a:gradFill>
                <a:uLnTx/>
                <a:uFillTx/>
                <a:latin typeface="+mj-ea"/>
                <a:ea typeface="+mj-ea"/>
                <a:cs typeface="OPPOSans B" panose="00020600040101010101" pitchFamily="18" charset="-122"/>
              </a:defRPr>
            </a:lvl1pPr>
          </a:lstStyle>
          <a:p>
            <a:r>
              <a:rPr lang="zh-CN" altLang="en-US" sz="1800" dirty="0">
                <a:solidFill>
                  <a:schemeClr val="accent2"/>
                </a:solidFill>
                <a:cs typeface="思源黑体 CN Normal" panose="020B0400000000000000" pitchFamily="34" charset="-122"/>
              </a:rPr>
              <a:t>平衡游玩项目时长</a:t>
            </a:r>
            <a:endParaRPr lang="zh-CN" altLang="en-US" sz="1800" dirty="0">
              <a:solidFill>
                <a:schemeClr val="accent2"/>
              </a:solidFill>
              <a:cs typeface="思源黑体 CN Normal" panose="020B0400000000000000" pitchFamily="34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8277092" y="5365038"/>
            <a:ext cx="3243396" cy="542200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rPr>
              <a:t>在时间表中保留一定的弹性时间，便于应对突发情况或临时更改计划，保障整个行程的灵活性与可控性。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8277091" y="5047399"/>
            <a:ext cx="3243396" cy="2769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7200" b="0" i="0" u="none" strike="noStrike" cap="none" spc="0" normalizeH="0" baseline="0">
                <a:ln>
                  <a:noFill/>
                </a:ln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70000">
                      <a:schemeClr val="accent1"/>
                    </a:gs>
                  </a:gsLst>
                  <a:lin ang="5400000" scaled="1"/>
                </a:gradFill>
                <a:uLnTx/>
                <a:uFillTx/>
                <a:latin typeface="+mj-ea"/>
                <a:ea typeface="+mj-ea"/>
                <a:cs typeface="OPPOSans B" panose="00020600040101010101" pitchFamily="18" charset="-122"/>
              </a:defRPr>
            </a:lvl1pPr>
          </a:lstStyle>
          <a:p>
            <a:r>
              <a:rPr lang="zh-CN" altLang="en-US" sz="1800" dirty="0">
                <a:solidFill>
                  <a:schemeClr val="accent1"/>
                </a:solidFill>
                <a:cs typeface="思源黑体 CN Normal" panose="020B0400000000000000" pitchFamily="34" charset="-122"/>
              </a:rPr>
              <a:t>预留调整空间</a:t>
            </a:r>
            <a:endParaRPr lang="zh-CN" altLang="en-US" sz="1800" dirty="0">
              <a:solidFill>
                <a:schemeClr val="accent1"/>
              </a:solidFill>
              <a:cs typeface="思源黑体 CN Normal" panose="020B0400000000000000" pitchFamily="34" charset="-122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673100" y="3014248"/>
            <a:ext cx="3243396" cy="542200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r"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rPr>
              <a:t>结合交通工具的实际情况预留缓冲时间，避免因延误影响整体行程安排，提升出行效率与体验。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673100" y="2696609"/>
            <a:ext cx="3243396" cy="2769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7200" b="0" i="0" u="none" strike="noStrike" cap="none" spc="0" normalizeH="0" baseline="0">
                <a:ln>
                  <a:noFill/>
                </a:ln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70000">
                      <a:schemeClr val="accent1"/>
                    </a:gs>
                  </a:gsLst>
                  <a:lin ang="5400000" scaled="1"/>
                </a:gradFill>
                <a:uLnTx/>
                <a:uFillTx/>
                <a:latin typeface="+mj-ea"/>
                <a:ea typeface="+mj-ea"/>
                <a:cs typeface="OPPOSans B" panose="00020600040101010101" pitchFamily="18" charset="-122"/>
              </a:defRPr>
            </a:lvl1pPr>
          </a:lstStyle>
          <a:p>
            <a:pPr algn="r"/>
            <a:r>
              <a:rPr lang="zh-CN" altLang="en-US" sz="1800" dirty="0">
                <a:solidFill>
                  <a:schemeClr val="accent1"/>
                </a:solidFill>
                <a:cs typeface="思源黑体 CN Normal" panose="020B0400000000000000" pitchFamily="34" charset="-122"/>
              </a:rPr>
              <a:t>灵活安排交通时间</a:t>
            </a:r>
            <a:endParaRPr lang="zh-CN" altLang="en-US" sz="1800" dirty="0">
              <a:solidFill>
                <a:schemeClr val="accent1"/>
              </a:solidFill>
              <a:cs typeface="思源黑体 CN Normal" panose="020B0400000000000000" pitchFamily="34" charset="-122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673100" y="5365038"/>
            <a:ext cx="3243396" cy="542200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r"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rPr>
              <a:t>在紧凑的游玩安排中穿插适当的休息时间，有助于缓解疲劳，保持团队成员的良好状态和积极性。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673100" y="5047399"/>
            <a:ext cx="3243396" cy="2769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7200" b="0" i="0" u="none" strike="noStrike" cap="none" spc="0" normalizeH="0" baseline="0">
                <a:ln>
                  <a:noFill/>
                </a:ln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70000">
                      <a:schemeClr val="accent1"/>
                    </a:gs>
                  </a:gsLst>
                  <a:lin ang="5400000" scaled="1"/>
                </a:gradFill>
                <a:uLnTx/>
                <a:uFillTx/>
                <a:latin typeface="+mj-ea"/>
                <a:ea typeface="+mj-ea"/>
                <a:cs typeface="OPPOSans B" panose="00020600040101010101" pitchFamily="18" charset="-122"/>
              </a:defRPr>
            </a:lvl1pPr>
          </a:lstStyle>
          <a:p>
            <a:pPr algn="r"/>
            <a:r>
              <a:rPr lang="zh-CN" altLang="en-US" sz="1800" dirty="0">
                <a:solidFill>
                  <a:schemeClr val="accent2"/>
                </a:solidFill>
                <a:cs typeface="思源黑体 CN Normal" panose="020B0400000000000000" pitchFamily="34" charset="-122"/>
              </a:rPr>
              <a:t>科学分配休息时段</a:t>
            </a:r>
            <a:endParaRPr lang="zh-CN" altLang="en-US" sz="1800" dirty="0">
              <a:solidFill>
                <a:schemeClr val="accent2"/>
              </a:solidFill>
              <a:cs typeface="思源黑体 CN Normal" panose="020B0400000000000000" pitchFamily="34" charset="-122"/>
            </a:endParaRPr>
          </a:p>
        </p:txBody>
      </p:sp>
      <p:sp>
        <p:nvSpPr>
          <p:cNvPr id="57" name="矩形: 圆角 -14"/>
          <p:cNvSpPr txBox="1"/>
          <p:nvPr/>
        </p:nvSpPr>
        <p:spPr>
          <a:xfrm>
            <a:off x="1371600" y="1315260"/>
            <a:ext cx="9448800" cy="92544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gradFill>
                  <a:gsLst>
                    <a:gs pos="0">
                      <a:schemeClr val="accent1">
                        <a:lumMod val="80000"/>
                        <a:lumOff val="20000"/>
                      </a:schemeClr>
                    </a:gs>
                    <a:gs pos="70000">
                      <a:schemeClr val="accent1"/>
                    </a:gs>
                  </a:gsLst>
                  <a:lin ang="5400000" scaled="1"/>
                </a:gradFill>
                <a:latin typeface="+mj-ea"/>
                <a:ea typeface="+mj-ea"/>
                <a:cs typeface="OPPOSans R" panose="00020600040101010101" pitchFamily="18" charset="-122"/>
              </a:defRPr>
            </a:lvl1pPr>
          </a:lstStyle>
          <a:p>
            <a:pPr algn="ctr">
              <a:lnSpc>
                <a:spcPct val="130000"/>
              </a:lnSpc>
            </a:pPr>
            <a:r>
              <a:rPr lang="zh-CN" altLang="en-US" sz="2400" dirty="0">
                <a:solidFill>
                  <a:schemeClr val="accent1"/>
                </a:solidFill>
                <a:cs typeface="思源黑体 CN Normal" panose="020B0400000000000000" pitchFamily="34" charset="-122"/>
              </a:rPr>
              <a:t>在制定时间表前明确旅行目标，有助于合理安排交通、休息与游玩时间，确保活动高效且舒适地进行。</a:t>
            </a:r>
            <a:endParaRPr lang="zh-CN" altLang="en-US" sz="2400" dirty="0">
              <a:solidFill>
                <a:schemeClr val="accent1"/>
              </a:solidFill>
              <a:cs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矩形: 圆角 1"/>
            <p:cNvSpPr/>
            <p:nvPr/>
          </p:nvSpPr>
          <p:spPr>
            <a:xfrm>
              <a:off x="0" y="0"/>
              <a:ext cx="12192000" cy="6858000"/>
            </a:xfrm>
            <a:prstGeom prst="roundRect">
              <a:avLst>
                <a:gd name="adj" fmla="val 0"/>
              </a:avLst>
            </a:prstGeom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198699" y="993974"/>
              <a:ext cx="11794603" cy="5864026"/>
              <a:chOff x="198699" y="993974"/>
              <a:chExt cx="11794603" cy="5864026"/>
            </a:xfrm>
          </p:grpSpPr>
          <p:sp>
            <p:nvSpPr>
              <p:cNvPr id="9" name="任意多边形: 形状 8"/>
              <p:cNvSpPr/>
              <p:nvPr/>
            </p:nvSpPr>
            <p:spPr>
              <a:xfrm>
                <a:off x="198699" y="993974"/>
                <a:ext cx="11794603" cy="5864026"/>
              </a:xfrm>
              <a:custGeom>
                <a:avLst/>
                <a:gdLst>
                  <a:gd name="connsiteX0" fmla="*/ 790697 w 11794603"/>
                  <a:gd name="connsiteY0" fmla="*/ 0 h 5864026"/>
                  <a:gd name="connsiteX1" fmla="*/ 11003906 w 11794603"/>
                  <a:gd name="connsiteY1" fmla="*/ 0 h 5864026"/>
                  <a:gd name="connsiteX2" fmla="*/ 11794603 w 11794603"/>
                  <a:gd name="connsiteY2" fmla="*/ 790697 h 5864026"/>
                  <a:gd name="connsiteX3" fmla="*/ 11794603 w 11794603"/>
                  <a:gd name="connsiteY3" fmla="*/ 5864026 h 5864026"/>
                  <a:gd name="connsiteX4" fmla="*/ 0 w 11794603"/>
                  <a:gd name="connsiteY4" fmla="*/ 5864026 h 5864026"/>
                  <a:gd name="connsiteX5" fmla="*/ 0 w 11794603"/>
                  <a:gd name="connsiteY5" fmla="*/ 790697 h 5864026"/>
                  <a:gd name="connsiteX6" fmla="*/ 790697 w 11794603"/>
                  <a:gd name="connsiteY6" fmla="*/ 0 h 5864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794603" h="5864026">
                    <a:moveTo>
                      <a:pt x="790697" y="0"/>
                    </a:moveTo>
                    <a:lnTo>
                      <a:pt x="11003906" y="0"/>
                    </a:lnTo>
                    <a:cubicBezTo>
                      <a:pt x="11440596" y="0"/>
                      <a:pt x="11794603" y="354007"/>
                      <a:pt x="11794603" y="790697"/>
                    </a:cubicBezTo>
                    <a:lnTo>
                      <a:pt x="11794603" y="5864026"/>
                    </a:lnTo>
                    <a:lnTo>
                      <a:pt x="0" y="5864026"/>
                    </a:lnTo>
                    <a:lnTo>
                      <a:pt x="0" y="790697"/>
                    </a:lnTo>
                    <a:cubicBezTo>
                      <a:pt x="0" y="354007"/>
                      <a:pt x="354007" y="0"/>
                      <a:pt x="790697" y="0"/>
                    </a:cubicBezTo>
                    <a:close/>
                  </a:path>
                </a:pathLst>
              </a:custGeom>
              <a:gradFill>
                <a:gsLst>
                  <a:gs pos="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/>
                  </a:gs>
                </a:gsLst>
                <a:lin ang="2700000" scaled="0"/>
              </a:gradFill>
              <a:ln>
                <a:noFill/>
              </a:ln>
              <a:effectLst>
                <a:outerShdw blurRad="190500" dist="190500" dir="8100000" algn="tr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  <p:sp>
            <p:nvSpPr>
              <p:cNvPr id="7" name="任意多边形: 形状 6"/>
              <p:cNvSpPr/>
              <p:nvPr/>
            </p:nvSpPr>
            <p:spPr>
              <a:xfrm>
                <a:off x="335666" y="1104900"/>
                <a:ext cx="11520668" cy="5753100"/>
              </a:xfrm>
              <a:custGeom>
                <a:avLst/>
                <a:gdLst>
                  <a:gd name="connsiteX0" fmla="*/ 758195 w 11520668"/>
                  <a:gd name="connsiteY0" fmla="*/ 0 h 5753100"/>
                  <a:gd name="connsiteX1" fmla="*/ 10762473 w 11520668"/>
                  <a:gd name="connsiteY1" fmla="*/ 0 h 5753100"/>
                  <a:gd name="connsiteX2" fmla="*/ 11520668 w 11520668"/>
                  <a:gd name="connsiteY2" fmla="*/ 758195 h 5753100"/>
                  <a:gd name="connsiteX3" fmla="*/ 11520668 w 11520668"/>
                  <a:gd name="connsiteY3" fmla="*/ 5753100 h 5753100"/>
                  <a:gd name="connsiteX4" fmla="*/ 0 w 11520668"/>
                  <a:gd name="connsiteY4" fmla="*/ 5753100 h 5753100"/>
                  <a:gd name="connsiteX5" fmla="*/ 0 w 11520668"/>
                  <a:gd name="connsiteY5" fmla="*/ 758195 h 5753100"/>
                  <a:gd name="connsiteX6" fmla="*/ 758195 w 11520668"/>
                  <a:gd name="connsiteY6" fmla="*/ 0 h 5753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520668" h="5753100">
                    <a:moveTo>
                      <a:pt x="758195" y="0"/>
                    </a:moveTo>
                    <a:lnTo>
                      <a:pt x="10762473" y="0"/>
                    </a:lnTo>
                    <a:cubicBezTo>
                      <a:pt x="11181213" y="0"/>
                      <a:pt x="11520668" y="339455"/>
                      <a:pt x="11520668" y="758195"/>
                    </a:cubicBezTo>
                    <a:lnTo>
                      <a:pt x="11520668" y="5753100"/>
                    </a:lnTo>
                    <a:lnTo>
                      <a:pt x="0" y="5753100"/>
                    </a:lnTo>
                    <a:lnTo>
                      <a:pt x="0" y="758195"/>
                    </a:lnTo>
                    <a:cubicBezTo>
                      <a:pt x="0" y="339455"/>
                      <a:pt x="339455" y="0"/>
                      <a:pt x="758195" y="0"/>
                    </a:cubicBezTo>
                    <a:close/>
                  </a:path>
                </a:pathLst>
              </a:custGeom>
              <a:gradFill>
                <a:gsLst>
                  <a:gs pos="18000">
                    <a:schemeClr val="bg1"/>
                  </a:gs>
                  <a:gs pos="100000">
                    <a:schemeClr val="accent1">
                      <a:lumMod val="10000"/>
                      <a:lumOff val="9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  <p:sp>
            <p:nvSpPr>
              <p:cNvPr id="12" name="任意多边形: 形状 11"/>
              <p:cNvSpPr/>
              <p:nvPr/>
            </p:nvSpPr>
            <p:spPr>
              <a:xfrm>
                <a:off x="378533" y="6695440"/>
                <a:ext cx="11434937" cy="162560"/>
              </a:xfrm>
              <a:custGeom>
                <a:avLst/>
                <a:gdLst>
                  <a:gd name="connsiteX0" fmla="*/ 219325 w 11434937"/>
                  <a:gd name="connsiteY0" fmla="*/ 0 h 162560"/>
                  <a:gd name="connsiteX1" fmla="*/ 11215611 w 11434937"/>
                  <a:gd name="connsiteY1" fmla="*/ 0 h 162560"/>
                  <a:gd name="connsiteX2" fmla="*/ 11430932 w 11434937"/>
                  <a:gd name="connsiteY2" fmla="*/ 142724 h 162560"/>
                  <a:gd name="connsiteX3" fmla="*/ 11434937 w 11434937"/>
                  <a:gd name="connsiteY3" fmla="*/ 162560 h 162560"/>
                  <a:gd name="connsiteX4" fmla="*/ 0 w 11434937"/>
                  <a:gd name="connsiteY4" fmla="*/ 162560 h 162560"/>
                  <a:gd name="connsiteX5" fmla="*/ 4004 w 11434937"/>
                  <a:gd name="connsiteY5" fmla="*/ 142724 h 162560"/>
                  <a:gd name="connsiteX6" fmla="*/ 219325 w 11434937"/>
                  <a:gd name="connsiteY6" fmla="*/ 0 h 162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434937" h="162560">
                    <a:moveTo>
                      <a:pt x="219325" y="0"/>
                    </a:moveTo>
                    <a:lnTo>
                      <a:pt x="11215611" y="0"/>
                    </a:lnTo>
                    <a:cubicBezTo>
                      <a:pt x="11312407" y="0"/>
                      <a:pt x="11395457" y="58851"/>
                      <a:pt x="11430932" y="142724"/>
                    </a:cubicBezTo>
                    <a:lnTo>
                      <a:pt x="11434937" y="162560"/>
                    </a:lnTo>
                    <a:lnTo>
                      <a:pt x="0" y="162560"/>
                    </a:lnTo>
                    <a:lnTo>
                      <a:pt x="4004" y="142724"/>
                    </a:lnTo>
                    <a:cubicBezTo>
                      <a:pt x="39480" y="58851"/>
                      <a:pt x="122530" y="0"/>
                      <a:pt x="21932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</p:grpSp>
      </p:grpSp>
      <p:sp>
        <p:nvSpPr>
          <p:cNvPr id="4" name="文本框 3"/>
          <p:cNvSpPr txBox="1"/>
          <p:nvPr/>
        </p:nvSpPr>
        <p:spPr>
          <a:xfrm>
            <a:off x="669924" y="383073"/>
            <a:ext cx="10848975" cy="492443"/>
          </a:xfrm>
          <a:prstGeom prst="rect">
            <a:avLst/>
          </a:prstGeom>
          <a:noFill/>
          <a:effectLst/>
        </p:spPr>
        <p:txBody>
          <a:bodyPr wrap="none" lIns="0" tIns="0" rIns="0" bIns="0" rtlCol="0" anchor="ctr" anchorCtr="0">
            <a:noAutofit/>
          </a:bodyPr>
          <a:lstStyle/>
          <a:p>
            <a:pPr algn="ctr">
              <a:lnSpc>
                <a:spcPct val="120000"/>
              </a:lnSpc>
              <a:spcBef>
                <a:spcPts val="1000"/>
              </a:spcBef>
              <a:defRPr/>
            </a:pPr>
            <a:r>
              <a:rPr lang="zh-CN" altLang="en-US" sz="3200" dirty="0">
                <a:solidFill>
                  <a:schemeClr val="bg1"/>
                </a:solidFill>
                <a:latin typeface="+mj-ea"/>
                <a:ea typeface="+mj-ea"/>
                <a:cs typeface="思源黑体 CN Normal" panose="020B0400000000000000" pitchFamily="34" charset="-122"/>
                <a:sym typeface="+mn-lt"/>
              </a:rPr>
              <a:t>交通工具选择与票务预订</a:t>
            </a:r>
            <a:endParaRPr lang="zh-CN" altLang="en-US" sz="3200" dirty="0">
              <a:solidFill>
                <a:schemeClr val="bg1"/>
              </a:solidFill>
              <a:latin typeface="+mj-ea"/>
              <a:ea typeface="+mj-ea"/>
              <a:cs typeface="思源黑体 CN Normal" panose="020B0400000000000000" pitchFamily="34" charset="-122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229100" y="2012982"/>
            <a:ext cx="7289800" cy="77463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zh-CN"/>
            </a:defPPr>
            <a:lvl1pPr marR="0" lvl="0" indent="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2000" b="0" i="0" u="none" strike="noStrike" cap="none" spc="0" normalizeH="0" baseline="0">
                <a:ln>
                  <a:noFill/>
                </a:ln>
                <a:gradFill>
                  <a:gsLst>
                    <a:gs pos="80000">
                      <a:schemeClr val="accent2"/>
                    </a:gs>
                    <a:gs pos="20000">
                      <a:schemeClr val="accent1"/>
                    </a:gs>
                  </a:gsLst>
                  <a:path path="circle">
                    <a:fillToRect r="100000" b="100000"/>
                  </a:path>
                </a:gradFill>
                <a:uLnTx/>
                <a:uFillTx/>
                <a:latin typeface="+mj-ea"/>
                <a:ea typeface="+mj-ea"/>
                <a:cs typeface="思源黑体 CN Normal" panose="020B0400000000000000" pitchFamily="34" charset="-122"/>
              </a:defRPr>
            </a:lvl1pPr>
          </a:lstStyle>
          <a:p>
            <a:r>
              <a:rPr lang="en-US" altLang="zh-CN" dirty="0">
                <a:solidFill>
                  <a:schemeClr val="bg1"/>
                </a:solidFill>
              </a:rPr>
              <a:t>PPT</a:t>
            </a:r>
            <a:r>
              <a:rPr lang="zh-CN" altLang="en-US" dirty="0">
                <a:solidFill>
                  <a:schemeClr val="bg1"/>
                </a:solidFill>
              </a:rPr>
              <a:t>世界（</a:t>
            </a:r>
            <a:r>
              <a:rPr lang="en-US" altLang="zh-CN" dirty="0">
                <a:solidFill>
                  <a:schemeClr val="bg1"/>
                </a:solidFill>
              </a:rPr>
              <a:t>pptx.cn</a:t>
            </a:r>
            <a:r>
              <a:rPr lang="zh-CN" altLang="en-US" dirty="0">
                <a:solidFill>
                  <a:schemeClr val="bg1"/>
                </a:solidFill>
              </a:rPr>
              <a:t>）致力于建设</a:t>
            </a:r>
            <a:r>
              <a:rPr lang="en-US" altLang="zh-CN" dirty="0">
                <a:solidFill>
                  <a:schemeClr val="bg1"/>
                </a:solidFill>
              </a:rPr>
              <a:t>PPT</a:t>
            </a:r>
            <a:r>
              <a:rPr lang="zh-CN" altLang="en-US" dirty="0">
                <a:solidFill>
                  <a:schemeClr val="bg1"/>
                </a:solidFill>
              </a:rPr>
              <a:t>爱好者交流学习社区，汇集全球优秀的</a:t>
            </a:r>
            <a:r>
              <a:rPr lang="en-US" altLang="zh-CN" dirty="0" err="1">
                <a:solidFill>
                  <a:schemeClr val="bg1"/>
                </a:solidFill>
              </a:rPr>
              <a:t>PPTer</a:t>
            </a:r>
            <a:r>
              <a:rPr lang="zh-CN" altLang="en-US" dirty="0">
                <a:solidFill>
                  <a:schemeClr val="bg1"/>
                </a:solidFill>
              </a:rPr>
              <a:t>，连接共同爱好者，发现幻灯的力量！</a:t>
            </a:r>
            <a:endParaRPr lang="zh-CN" altLang="en-US" dirty="0">
              <a:solidFill>
                <a:schemeClr val="bg1"/>
              </a:solidFill>
            </a:endParaRPr>
          </a:p>
        </p:txBody>
      </p:sp>
      <p:grpSp>
        <p:nvGrpSpPr>
          <p:cNvPr id="203" name="组合 202"/>
          <p:cNvGrpSpPr/>
          <p:nvPr/>
        </p:nvGrpSpPr>
        <p:grpSpPr>
          <a:xfrm>
            <a:off x="3180611" y="1689100"/>
            <a:ext cx="9011389" cy="1422400"/>
            <a:chOff x="-4541616" y="1976138"/>
            <a:chExt cx="1745076" cy="2813432"/>
          </a:xfrm>
        </p:grpSpPr>
        <p:sp>
          <p:nvSpPr>
            <p:cNvPr id="114" name="矩形: 圆角 113"/>
            <p:cNvSpPr/>
            <p:nvPr/>
          </p:nvSpPr>
          <p:spPr>
            <a:xfrm>
              <a:off x="-4541616" y="1976138"/>
              <a:ext cx="1745076" cy="2813432"/>
            </a:xfrm>
            <a:prstGeom prst="roundRect">
              <a:avLst>
                <a:gd name="adj" fmla="val 9034"/>
              </a:avLst>
            </a:prstGeom>
            <a:solidFill>
              <a:schemeClr val="accent1"/>
            </a:solidFill>
            <a:ln w="12700">
              <a:noFill/>
            </a:ln>
            <a:effectLst>
              <a:outerShdw blurRad="228600" dist="127000" dir="3600000" rotWithShape="0">
                <a:schemeClr val="accent1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6926" tIns="48463" rIns="96926" bIns="48463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sp>
          <p:nvSpPr>
            <p:cNvPr id="201" name="矩形: 圆角 200"/>
            <p:cNvSpPr/>
            <p:nvPr/>
          </p:nvSpPr>
          <p:spPr>
            <a:xfrm>
              <a:off x="-4516908" y="2243926"/>
              <a:ext cx="1695660" cy="2277855"/>
            </a:xfrm>
            <a:prstGeom prst="roundRect">
              <a:avLst>
                <a:gd name="adj" fmla="val 9034"/>
              </a:avLst>
            </a:prstGeom>
            <a:noFill/>
            <a:ln>
              <a:solidFill>
                <a:schemeClr val="bg1"/>
              </a:solidFill>
              <a:prstDash val="lgDash"/>
            </a:ln>
            <a:effectLst>
              <a:outerShdw blurRad="190500" dist="190500" dir="8100000" algn="tr" rotWithShape="0">
                <a:schemeClr val="accent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</p:grpSp>
      <p:pic>
        <p:nvPicPr>
          <p:cNvPr id="205" name="图片 204"/>
          <p:cNvPicPr/>
          <p:nvPr/>
        </p:nvPicPr>
        <p:blipFill>
          <a:blip r:embed="rId1"/>
          <a:stretch>
            <a:fillRect/>
          </a:stretch>
        </p:blipFill>
        <p:spPr>
          <a:xfrm>
            <a:off x="-505590" y="629294"/>
            <a:ext cx="6510150" cy="6510150"/>
          </a:xfrm>
          <a:prstGeom prst="rect">
            <a:avLst/>
          </a:prstGeom>
          <a:effectLst>
            <a:outerShdw blurRad="190500" dist="190500" dir="2700000" algn="tl" rotWithShape="0">
              <a:schemeClr val="accent1">
                <a:lumMod val="50000"/>
                <a:alpha val="40000"/>
              </a:schemeClr>
            </a:outerShdw>
          </a:effectLst>
        </p:spPr>
      </p:pic>
      <p:sp>
        <p:nvSpPr>
          <p:cNvPr id="113" name="矩形: 圆角 -14"/>
          <p:cNvSpPr txBox="1"/>
          <p:nvPr/>
        </p:nvSpPr>
        <p:spPr>
          <a:xfrm>
            <a:off x="4276861" y="1942382"/>
            <a:ext cx="7242037" cy="92544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gradFill>
                  <a:gsLst>
                    <a:gs pos="0">
                      <a:schemeClr val="accent1">
                        <a:lumMod val="80000"/>
                        <a:lumOff val="20000"/>
                      </a:schemeClr>
                    </a:gs>
                    <a:gs pos="70000">
                      <a:schemeClr val="accent1"/>
                    </a:gs>
                  </a:gsLst>
                  <a:lin ang="5400000" scaled="1"/>
                </a:gradFill>
                <a:latin typeface="+mj-ea"/>
                <a:ea typeface="+mj-ea"/>
                <a:cs typeface="OPPOSans R" panose="00020600040101010101" pitchFamily="18" charset="-122"/>
              </a:defRPr>
            </a:lvl1pPr>
          </a:lstStyle>
          <a:p>
            <a:pPr>
              <a:lnSpc>
                <a:spcPct val="130000"/>
              </a:lnSpc>
            </a:pPr>
            <a:r>
              <a:rPr lang="zh-CN" altLang="en-US" sz="2400" dirty="0">
                <a:solidFill>
                  <a:schemeClr val="bg1"/>
                </a:solidFill>
                <a:cs typeface="思源黑体 CN Normal" panose="020B0400000000000000" pitchFamily="34" charset="-122"/>
              </a:rPr>
              <a:t>飞机、高铁、自驾等不同方式各有优劣，选择时需综合考虑时间、成本与个人偏好。</a:t>
            </a:r>
            <a:endParaRPr lang="zh-CN" altLang="en-US" sz="2400" dirty="0">
              <a:solidFill>
                <a:schemeClr val="bg1"/>
              </a:solidFill>
              <a:cs typeface="思源黑体 CN Normal" panose="020B0400000000000000" pitchFamily="34" charset="-122"/>
            </a:endParaRPr>
          </a:p>
        </p:txBody>
      </p:sp>
      <p:grpSp>
        <p:nvGrpSpPr>
          <p:cNvPr id="48" name="组合 47"/>
          <p:cNvGrpSpPr/>
          <p:nvPr/>
        </p:nvGrpSpPr>
        <p:grpSpPr>
          <a:xfrm>
            <a:off x="4885095" y="3295328"/>
            <a:ext cx="6633805" cy="854035"/>
            <a:chOff x="4885095" y="3295328"/>
            <a:chExt cx="6633805" cy="854035"/>
          </a:xfrm>
        </p:grpSpPr>
        <p:sp>
          <p:nvSpPr>
            <p:cNvPr id="11" name="文本框 10"/>
            <p:cNvSpPr txBox="1"/>
            <p:nvPr/>
          </p:nvSpPr>
          <p:spPr>
            <a:xfrm>
              <a:off x="5537724" y="3611908"/>
              <a:ext cx="5981176" cy="537455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Normal" panose="020B0400000000000000" pitchFamily="34" charset="-122"/>
                  <a:cs typeface="思源黑体 CN Normal" panose="020B0400000000000000" pitchFamily="34" charset="-122"/>
                </a:rPr>
                <a:t>飞机速度快、适合长途旅行，但受天气影响大，且需提前较长时间办理手续，成本相对较高。</a:t>
              </a:r>
              <a:endPara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endParaRPr>
            </a:p>
          </p:txBody>
        </p:sp>
        <p:grpSp>
          <p:nvGrpSpPr>
            <p:cNvPr id="147" name="组合 146"/>
            <p:cNvGrpSpPr/>
            <p:nvPr/>
          </p:nvGrpSpPr>
          <p:grpSpPr>
            <a:xfrm>
              <a:off x="4885095" y="3295328"/>
              <a:ext cx="540000" cy="540000"/>
              <a:chOff x="7425970" y="7150100"/>
              <a:chExt cx="533400" cy="533400"/>
            </a:xfrm>
          </p:grpSpPr>
          <p:sp>
            <p:nvSpPr>
              <p:cNvPr id="128" name="矩形: 圆角 127"/>
              <p:cNvSpPr/>
              <p:nvPr/>
            </p:nvSpPr>
            <p:spPr>
              <a:xfrm>
                <a:off x="7425970" y="7150100"/>
                <a:ext cx="533400" cy="5334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 w="12700">
                <a:noFill/>
              </a:ln>
              <a:effectLst>
                <a:outerShdw blurRad="228600" dist="127000" dir="3600000" rotWithShape="0">
                  <a:schemeClr val="accent1"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6926" tIns="48463" rIns="96926" bIns="48463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  <p:sp>
            <p:nvSpPr>
              <p:cNvPr id="31" name="矩形: 圆角 30"/>
              <p:cNvSpPr/>
              <p:nvPr/>
            </p:nvSpPr>
            <p:spPr>
              <a:xfrm>
                <a:off x="7471209" y="7195339"/>
                <a:ext cx="442922" cy="442922"/>
              </a:xfrm>
              <a:prstGeom prst="roundRect">
                <a:avLst>
                  <a:gd name="adj" fmla="val 50000"/>
                </a:avLst>
              </a:prstGeom>
              <a:noFill/>
              <a:ln>
                <a:solidFill>
                  <a:schemeClr val="bg1"/>
                </a:solidFill>
                <a:prstDash val="lgDash"/>
              </a:ln>
              <a:effectLst>
                <a:outerShdw blurRad="190500" dist="190500" dir="8100000" algn="tr" rotWithShape="0">
                  <a:schemeClr val="accent2"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  <p:pic>
            <p:nvPicPr>
              <p:cNvPr id="32" name="图形 31"/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7578370" y="7302500"/>
                <a:ext cx="228600" cy="228600"/>
              </a:xfrm>
              <a:prstGeom prst="rect">
                <a:avLst/>
              </a:prstGeom>
            </p:spPr>
          </p:pic>
        </p:grpSp>
        <p:sp>
          <p:nvSpPr>
            <p:cNvPr id="15" name="文本框 14"/>
            <p:cNvSpPr txBox="1"/>
            <p:nvPr/>
          </p:nvSpPr>
          <p:spPr>
            <a:xfrm>
              <a:off x="5537723" y="3334909"/>
              <a:ext cx="5981176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>
              <a:defPPr>
                <a:defRPr lang="zh-CN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kumimoji="0" sz="7200" b="0" i="0" u="none" strike="noStrike" cap="none" spc="0" normalizeH="0" baseline="0">
                  <a:ln>
                    <a:noFill/>
                  </a:ln>
                  <a:gradFill>
                    <a:gsLst>
                      <a:gs pos="0">
                        <a:schemeClr val="accent1">
                          <a:lumMod val="60000"/>
                          <a:lumOff val="40000"/>
                        </a:schemeClr>
                      </a:gs>
                      <a:gs pos="70000">
                        <a:schemeClr val="accent1"/>
                      </a:gs>
                    </a:gsLst>
                    <a:lin ang="5400000" scaled="1"/>
                  </a:gradFill>
                  <a:uLnTx/>
                  <a:uFillTx/>
                  <a:latin typeface="+mj-ea"/>
                  <a:ea typeface="+mj-ea"/>
                  <a:cs typeface="OPPOSans B" panose="00020600040101010101" pitchFamily="18" charset="-122"/>
                </a:defRPr>
              </a:lvl1pPr>
            </a:lstStyle>
            <a:p>
              <a:r>
                <a:rPr lang="zh-CN" altLang="en-US" sz="1800" dirty="0">
                  <a:solidFill>
                    <a:schemeClr val="accent1"/>
                  </a:solidFill>
                  <a:cs typeface="思源黑体 CN Normal" panose="020B0400000000000000" pitchFamily="34" charset="-122"/>
                </a:rPr>
                <a:t>飞机出行优劣分析</a:t>
              </a:r>
              <a:endParaRPr lang="zh-CN" altLang="en-US" sz="1800" dirty="0">
                <a:solidFill>
                  <a:schemeClr val="accent1"/>
                </a:solidFill>
                <a:cs typeface="思源黑体 CN Normal" panose="020B0400000000000000" pitchFamily="34" charset="-122"/>
              </a:endParaRPr>
            </a:p>
          </p:txBody>
        </p:sp>
      </p:grpSp>
      <p:grpSp>
        <p:nvGrpSpPr>
          <p:cNvPr id="51" name="组合 50"/>
          <p:cNvGrpSpPr/>
          <p:nvPr/>
        </p:nvGrpSpPr>
        <p:grpSpPr>
          <a:xfrm>
            <a:off x="4885095" y="4338496"/>
            <a:ext cx="6633805" cy="854035"/>
            <a:chOff x="4885095" y="4476318"/>
            <a:chExt cx="6633805" cy="854035"/>
          </a:xfrm>
        </p:grpSpPr>
        <p:sp>
          <p:nvSpPr>
            <p:cNvPr id="27" name="文本框 26"/>
            <p:cNvSpPr txBox="1"/>
            <p:nvPr/>
          </p:nvSpPr>
          <p:spPr>
            <a:xfrm>
              <a:off x="5537724" y="4792898"/>
              <a:ext cx="5981176" cy="537455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Normal" panose="020B0400000000000000" pitchFamily="34" charset="-122"/>
                  <a:cs typeface="思源黑体 CN Normal" panose="020B0400000000000000" pitchFamily="34" charset="-122"/>
                </a:rPr>
                <a:t>高铁准点率高、舒适性强，支持中途上下车，便于灵活安排行程，是中短途出行的理想选择。</a:t>
              </a:r>
              <a:endPara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endParaRPr>
            </a:p>
          </p:txBody>
        </p:sp>
        <p:grpSp>
          <p:nvGrpSpPr>
            <p:cNvPr id="161" name="组合 160"/>
            <p:cNvGrpSpPr/>
            <p:nvPr/>
          </p:nvGrpSpPr>
          <p:grpSpPr>
            <a:xfrm>
              <a:off x="4885095" y="4476318"/>
              <a:ext cx="540000" cy="540000"/>
              <a:chOff x="9836150" y="7852834"/>
              <a:chExt cx="533400" cy="533400"/>
            </a:xfrm>
          </p:grpSpPr>
          <p:sp>
            <p:nvSpPr>
              <p:cNvPr id="132" name="矩形: 圆角 131"/>
              <p:cNvSpPr/>
              <p:nvPr/>
            </p:nvSpPr>
            <p:spPr>
              <a:xfrm>
                <a:off x="9836150" y="7852834"/>
                <a:ext cx="533400" cy="53340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 w="12700">
                <a:noFill/>
              </a:ln>
              <a:effectLst>
                <a:outerShdw blurRad="228600" dist="127000" dir="3600000" rotWithShape="0">
                  <a:schemeClr val="accent2"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6926" tIns="48463" rIns="96926" bIns="48463" rtlCol="0" anchor="ctr"/>
              <a:lstStyle/>
              <a:p>
                <a:pPr algn="ctr"/>
                <a:endParaRPr lang="zh-CN" altLang="en-US" sz="1910">
                  <a:cs typeface="思源黑体 CN Normal" panose="020B0400000000000000" pitchFamily="34" charset="-122"/>
                </a:endParaRPr>
              </a:p>
            </p:txBody>
          </p:sp>
          <p:sp>
            <p:nvSpPr>
              <p:cNvPr id="73" name="矩形: 圆角 72"/>
              <p:cNvSpPr/>
              <p:nvPr/>
            </p:nvSpPr>
            <p:spPr>
              <a:xfrm>
                <a:off x="9881389" y="7898073"/>
                <a:ext cx="442922" cy="442922"/>
              </a:xfrm>
              <a:prstGeom prst="roundRect">
                <a:avLst>
                  <a:gd name="adj" fmla="val 50000"/>
                </a:avLst>
              </a:prstGeom>
              <a:noFill/>
              <a:ln>
                <a:solidFill>
                  <a:schemeClr val="bg1"/>
                </a:solidFill>
                <a:prstDash val="lgDash"/>
              </a:ln>
              <a:effectLst>
                <a:outerShdw blurRad="190500" dist="190500" dir="8100000" algn="tr" rotWithShape="0">
                  <a:schemeClr val="accent2"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  <p:pic>
            <p:nvPicPr>
              <p:cNvPr id="74" name="图形 73"/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988550" y="8005234"/>
                <a:ext cx="228600" cy="228600"/>
              </a:xfrm>
              <a:prstGeom prst="rect">
                <a:avLst/>
              </a:prstGeom>
            </p:spPr>
          </p:pic>
        </p:grpSp>
        <p:sp>
          <p:nvSpPr>
            <p:cNvPr id="30" name="文本框 29"/>
            <p:cNvSpPr txBox="1"/>
            <p:nvPr/>
          </p:nvSpPr>
          <p:spPr>
            <a:xfrm>
              <a:off x="5537723" y="4515899"/>
              <a:ext cx="5981176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>
              <a:defPPr>
                <a:defRPr lang="zh-CN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kumimoji="0" sz="7200" b="0" i="0" u="none" strike="noStrike" cap="none" spc="0" normalizeH="0" baseline="0">
                  <a:ln>
                    <a:noFill/>
                  </a:ln>
                  <a:gradFill>
                    <a:gsLst>
                      <a:gs pos="0">
                        <a:schemeClr val="accent1">
                          <a:lumMod val="60000"/>
                          <a:lumOff val="40000"/>
                        </a:schemeClr>
                      </a:gs>
                      <a:gs pos="70000">
                        <a:schemeClr val="accent1"/>
                      </a:gs>
                    </a:gsLst>
                    <a:lin ang="5400000" scaled="1"/>
                  </a:gradFill>
                  <a:uLnTx/>
                  <a:uFillTx/>
                  <a:latin typeface="+mj-ea"/>
                  <a:ea typeface="+mj-ea"/>
                  <a:cs typeface="OPPOSans B" panose="00020600040101010101" pitchFamily="18" charset="-122"/>
                </a:defRPr>
              </a:lvl1pPr>
            </a:lstStyle>
            <a:p>
              <a:r>
                <a:rPr lang="zh-CN" altLang="en-US" sz="1800" dirty="0">
                  <a:solidFill>
                    <a:schemeClr val="accent2"/>
                  </a:solidFill>
                  <a:cs typeface="思源黑体 CN Normal" panose="020B0400000000000000" pitchFamily="34" charset="-122"/>
                </a:rPr>
                <a:t>高铁出行优势明显</a:t>
              </a:r>
              <a:endParaRPr lang="zh-CN" altLang="en-US" sz="1800" dirty="0">
                <a:solidFill>
                  <a:schemeClr val="accent2"/>
                </a:solidFill>
                <a:cs typeface="思源黑体 CN Normal" panose="020B0400000000000000" pitchFamily="34" charset="-122"/>
              </a:endParaRPr>
            </a:p>
          </p:txBody>
        </p:sp>
      </p:grpSp>
      <p:grpSp>
        <p:nvGrpSpPr>
          <p:cNvPr id="54" name="组合 53"/>
          <p:cNvGrpSpPr/>
          <p:nvPr/>
        </p:nvGrpSpPr>
        <p:grpSpPr>
          <a:xfrm>
            <a:off x="4885095" y="5381665"/>
            <a:ext cx="6633805" cy="854035"/>
            <a:chOff x="4885095" y="5464268"/>
            <a:chExt cx="6633805" cy="854035"/>
          </a:xfrm>
        </p:grpSpPr>
        <p:sp>
          <p:nvSpPr>
            <p:cNvPr id="42" name="文本框 41"/>
            <p:cNvSpPr txBox="1"/>
            <p:nvPr/>
          </p:nvSpPr>
          <p:spPr>
            <a:xfrm>
              <a:off x="5537724" y="5780848"/>
              <a:ext cx="5981176" cy="537455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Normal" panose="020B0400000000000000" pitchFamily="34" charset="-122"/>
                  <a:cs typeface="思源黑体 CN Normal" panose="020B0400000000000000" pitchFamily="34" charset="-122"/>
                </a:rPr>
                <a:t>自驾可根据个人需求灵活调整路线与时间，但对驾驶者体力和路况判断要求较高，安全风险相对较大。</a:t>
              </a:r>
              <a:endPara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endParaRPr>
            </a:p>
          </p:txBody>
        </p:sp>
        <p:grpSp>
          <p:nvGrpSpPr>
            <p:cNvPr id="142" name="组合 141"/>
            <p:cNvGrpSpPr/>
            <p:nvPr/>
          </p:nvGrpSpPr>
          <p:grpSpPr>
            <a:xfrm>
              <a:off x="4885095" y="5464268"/>
              <a:ext cx="540000" cy="540000"/>
              <a:chOff x="4413250" y="7150100"/>
              <a:chExt cx="533400" cy="533400"/>
            </a:xfrm>
          </p:grpSpPr>
          <p:sp>
            <p:nvSpPr>
              <p:cNvPr id="123" name="矩形: 圆角 122"/>
              <p:cNvSpPr/>
              <p:nvPr/>
            </p:nvSpPr>
            <p:spPr>
              <a:xfrm>
                <a:off x="4413250" y="7150100"/>
                <a:ext cx="533400" cy="5334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 w="12700">
                <a:noFill/>
              </a:ln>
              <a:effectLst>
                <a:outerShdw blurRad="228600" dist="127000" dir="3600000" rotWithShape="0">
                  <a:schemeClr val="accent1"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6926" tIns="48463" rIns="96926" bIns="48463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  <p:sp>
            <p:nvSpPr>
              <p:cNvPr id="16" name="矩形: 圆角 15"/>
              <p:cNvSpPr/>
              <p:nvPr/>
            </p:nvSpPr>
            <p:spPr>
              <a:xfrm>
                <a:off x="4458489" y="7195339"/>
                <a:ext cx="442922" cy="442922"/>
              </a:xfrm>
              <a:prstGeom prst="roundRect">
                <a:avLst>
                  <a:gd name="adj" fmla="val 50000"/>
                </a:avLst>
              </a:prstGeom>
              <a:noFill/>
              <a:ln>
                <a:solidFill>
                  <a:schemeClr val="bg1"/>
                </a:solidFill>
                <a:prstDash val="lgDash"/>
              </a:ln>
              <a:effectLst>
                <a:outerShdw blurRad="190500" dist="190500" dir="8100000" algn="tr" rotWithShape="0">
                  <a:schemeClr val="accent2"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  <p:pic>
            <p:nvPicPr>
              <p:cNvPr id="17" name="图形 16"/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4565650" y="7302500"/>
                <a:ext cx="228600" cy="228600"/>
              </a:xfrm>
              <a:prstGeom prst="rect">
                <a:avLst/>
              </a:prstGeom>
            </p:spPr>
          </p:pic>
        </p:grpSp>
        <p:sp>
          <p:nvSpPr>
            <p:cNvPr id="45" name="文本框 44"/>
            <p:cNvSpPr txBox="1"/>
            <p:nvPr/>
          </p:nvSpPr>
          <p:spPr>
            <a:xfrm>
              <a:off x="5537723" y="5503849"/>
              <a:ext cx="5981176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>
              <a:defPPr>
                <a:defRPr lang="zh-CN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kumimoji="0" sz="7200" b="0" i="0" u="none" strike="noStrike" cap="none" spc="0" normalizeH="0" baseline="0">
                  <a:ln>
                    <a:noFill/>
                  </a:ln>
                  <a:gradFill>
                    <a:gsLst>
                      <a:gs pos="0">
                        <a:schemeClr val="accent1">
                          <a:lumMod val="60000"/>
                          <a:lumOff val="40000"/>
                        </a:schemeClr>
                      </a:gs>
                      <a:gs pos="70000">
                        <a:schemeClr val="accent1"/>
                      </a:gs>
                    </a:gsLst>
                    <a:lin ang="5400000" scaled="1"/>
                  </a:gradFill>
                  <a:uLnTx/>
                  <a:uFillTx/>
                  <a:latin typeface="+mj-ea"/>
                  <a:ea typeface="+mj-ea"/>
                  <a:cs typeface="OPPOSans B" panose="00020600040101010101" pitchFamily="18" charset="-122"/>
                </a:defRPr>
              </a:lvl1pPr>
            </a:lstStyle>
            <a:p>
              <a:r>
                <a:rPr lang="zh-CN" altLang="en-US" sz="1800" dirty="0">
                  <a:solidFill>
                    <a:schemeClr val="accent1"/>
                  </a:solidFill>
                  <a:cs typeface="思源黑体 CN Normal" panose="020B0400000000000000" pitchFamily="34" charset="-122"/>
                </a:rPr>
                <a:t>自驾出行自由度高</a:t>
              </a:r>
              <a:endParaRPr lang="zh-CN" altLang="en-US" sz="1800" dirty="0">
                <a:solidFill>
                  <a:schemeClr val="accent1"/>
                </a:solidFill>
                <a:cs typeface="思源黑体 CN Normal" panose="020B0400000000000000" pitchFamily="34" charset="-122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矩形: 圆角 1"/>
            <p:cNvSpPr/>
            <p:nvPr/>
          </p:nvSpPr>
          <p:spPr>
            <a:xfrm>
              <a:off x="0" y="0"/>
              <a:ext cx="12192000" cy="6858000"/>
            </a:xfrm>
            <a:prstGeom prst="roundRect">
              <a:avLst>
                <a:gd name="adj" fmla="val 0"/>
              </a:avLst>
            </a:prstGeom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198699" y="993974"/>
              <a:ext cx="11794603" cy="5864026"/>
              <a:chOff x="198699" y="993974"/>
              <a:chExt cx="11794603" cy="5864026"/>
            </a:xfrm>
          </p:grpSpPr>
          <p:sp>
            <p:nvSpPr>
              <p:cNvPr id="9" name="任意多边形: 形状 8"/>
              <p:cNvSpPr/>
              <p:nvPr/>
            </p:nvSpPr>
            <p:spPr>
              <a:xfrm>
                <a:off x="198699" y="993974"/>
                <a:ext cx="11794603" cy="5864026"/>
              </a:xfrm>
              <a:custGeom>
                <a:avLst/>
                <a:gdLst>
                  <a:gd name="connsiteX0" fmla="*/ 790697 w 11794603"/>
                  <a:gd name="connsiteY0" fmla="*/ 0 h 5864026"/>
                  <a:gd name="connsiteX1" fmla="*/ 11003906 w 11794603"/>
                  <a:gd name="connsiteY1" fmla="*/ 0 h 5864026"/>
                  <a:gd name="connsiteX2" fmla="*/ 11794603 w 11794603"/>
                  <a:gd name="connsiteY2" fmla="*/ 790697 h 5864026"/>
                  <a:gd name="connsiteX3" fmla="*/ 11794603 w 11794603"/>
                  <a:gd name="connsiteY3" fmla="*/ 5864026 h 5864026"/>
                  <a:gd name="connsiteX4" fmla="*/ 0 w 11794603"/>
                  <a:gd name="connsiteY4" fmla="*/ 5864026 h 5864026"/>
                  <a:gd name="connsiteX5" fmla="*/ 0 w 11794603"/>
                  <a:gd name="connsiteY5" fmla="*/ 790697 h 5864026"/>
                  <a:gd name="connsiteX6" fmla="*/ 790697 w 11794603"/>
                  <a:gd name="connsiteY6" fmla="*/ 0 h 5864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794603" h="5864026">
                    <a:moveTo>
                      <a:pt x="790697" y="0"/>
                    </a:moveTo>
                    <a:lnTo>
                      <a:pt x="11003906" y="0"/>
                    </a:lnTo>
                    <a:cubicBezTo>
                      <a:pt x="11440596" y="0"/>
                      <a:pt x="11794603" y="354007"/>
                      <a:pt x="11794603" y="790697"/>
                    </a:cubicBezTo>
                    <a:lnTo>
                      <a:pt x="11794603" y="5864026"/>
                    </a:lnTo>
                    <a:lnTo>
                      <a:pt x="0" y="5864026"/>
                    </a:lnTo>
                    <a:lnTo>
                      <a:pt x="0" y="790697"/>
                    </a:lnTo>
                    <a:cubicBezTo>
                      <a:pt x="0" y="354007"/>
                      <a:pt x="354007" y="0"/>
                      <a:pt x="790697" y="0"/>
                    </a:cubicBezTo>
                    <a:close/>
                  </a:path>
                </a:pathLst>
              </a:custGeom>
              <a:gradFill>
                <a:gsLst>
                  <a:gs pos="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/>
                  </a:gs>
                </a:gsLst>
                <a:lin ang="2700000" scaled="0"/>
              </a:gradFill>
              <a:ln>
                <a:noFill/>
              </a:ln>
              <a:effectLst>
                <a:outerShdw blurRad="190500" dist="190500" dir="8100000" algn="tr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  <p:sp>
            <p:nvSpPr>
              <p:cNvPr id="7" name="任意多边形: 形状 6"/>
              <p:cNvSpPr/>
              <p:nvPr/>
            </p:nvSpPr>
            <p:spPr>
              <a:xfrm>
                <a:off x="335666" y="1104900"/>
                <a:ext cx="11520668" cy="5753100"/>
              </a:xfrm>
              <a:custGeom>
                <a:avLst/>
                <a:gdLst>
                  <a:gd name="connsiteX0" fmla="*/ 758195 w 11520668"/>
                  <a:gd name="connsiteY0" fmla="*/ 0 h 5753100"/>
                  <a:gd name="connsiteX1" fmla="*/ 10762473 w 11520668"/>
                  <a:gd name="connsiteY1" fmla="*/ 0 h 5753100"/>
                  <a:gd name="connsiteX2" fmla="*/ 11520668 w 11520668"/>
                  <a:gd name="connsiteY2" fmla="*/ 758195 h 5753100"/>
                  <a:gd name="connsiteX3" fmla="*/ 11520668 w 11520668"/>
                  <a:gd name="connsiteY3" fmla="*/ 5753100 h 5753100"/>
                  <a:gd name="connsiteX4" fmla="*/ 0 w 11520668"/>
                  <a:gd name="connsiteY4" fmla="*/ 5753100 h 5753100"/>
                  <a:gd name="connsiteX5" fmla="*/ 0 w 11520668"/>
                  <a:gd name="connsiteY5" fmla="*/ 758195 h 5753100"/>
                  <a:gd name="connsiteX6" fmla="*/ 758195 w 11520668"/>
                  <a:gd name="connsiteY6" fmla="*/ 0 h 5753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520668" h="5753100">
                    <a:moveTo>
                      <a:pt x="758195" y="0"/>
                    </a:moveTo>
                    <a:lnTo>
                      <a:pt x="10762473" y="0"/>
                    </a:lnTo>
                    <a:cubicBezTo>
                      <a:pt x="11181213" y="0"/>
                      <a:pt x="11520668" y="339455"/>
                      <a:pt x="11520668" y="758195"/>
                    </a:cubicBezTo>
                    <a:lnTo>
                      <a:pt x="11520668" y="5753100"/>
                    </a:lnTo>
                    <a:lnTo>
                      <a:pt x="0" y="5753100"/>
                    </a:lnTo>
                    <a:lnTo>
                      <a:pt x="0" y="758195"/>
                    </a:lnTo>
                    <a:cubicBezTo>
                      <a:pt x="0" y="339455"/>
                      <a:pt x="339455" y="0"/>
                      <a:pt x="758195" y="0"/>
                    </a:cubicBezTo>
                    <a:close/>
                  </a:path>
                </a:pathLst>
              </a:custGeom>
              <a:gradFill>
                <a:gsLst>
                  <a:gs pos="18000">
                    <a:schemeClr val="bg1"/>
                  </a:gs>
                  <a:gs pos="100000">
                    <a:schemeClr val="accent1">
                      <a:lumMod val="10000"/>
                      <a:lumOff val="9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  <p:sp>
            <p:nvSpPr>
              <p:cNvPr id="12" name="任意多边形: 形状 11"/>
              <p:cNvSpPr/>
              <p:nvPr/>
            </p:nvSpPr>
            <p:spPr>
              <a:xfrm>
                <a:off x="378533" y="6695440"/>
                <a:ext cx="11434937" cy="162560"/>
              </a:xfrm>
              <a:custGeom>
                <a:avLst/>
                <a:gdLst>
                  <a:gd name="connsiteX0" fmla="*/ 219325 w 11434937"/>
                  <a:gd name="connsiteY0" fmla="*/ 0 h 162560"/>
                  <a:gd name="connsiteX1" fmla="*/ 11215611 w 11434937"/>
                  <a:gd name="connsiteY1" fmla="*/ 0 h 162560"/>
                  <a:gd name="connsiteX2" fmla="*/ 11430932 w 11434937"/>
                  <a:gd name="connsiteY2" fmla="*/ 142724 h 162560"/>
                  <a:gd name="connsiteX3" fmla="*/ 11434937 w 11434937"/>
                  <a:gd name="connsiteY3" fmla="*/ 162560 h 162560"/>
                  <a:gd name="connsiteX4" fmla="*/ 0 w 11434937"/>
                  <a:gd name="connsiteY4" fmla="*/ 162560 h 162560"/>
                  <a:gd name="connsiteX5" fmla="*/ 4004 w 11434937"/>
                  <a:gd name="connsiteY5" fmla="*/ 142724 h 162560"/>
                  <a:gd name="connsiteX6" fmla="*/ 219325 w 11434937"/>
                  <a:gd name="connsiteY6" fmla="*/ 0 h 162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434937" h="162560">
                    <a:moveTo>
                      <a:pt x="219325" y="0"/>
                    </a:moveTo>
                    <a:lnTo>
                      <a:pt x="11215611" y="0"/>
                    </a:lnTo>
                    <a:cubicBezTo>
                      <a:pt x="11312407" y="0"/>
                      <a:pt x="11395457" y="58851"/>
                      <a:pt x="11430932" y="142724"/>
                    </a:cubicBezTo>
                    <a:lnTo>
                      <a:pt x="11434937" y="162560"/>
                    </a:lnTo>
                    <a:lnTo>
                      <a:pt x="0" y="162560"/>
                    </a:lnTo>
                    <a:lnTo>
                      <a:pt x="4004" y="142724"/>
                    </a:lnTo>
                    <a:cubicBezTo>
                      <a:pt x="39480" y="58851"/>
                      <a:pt x="122530" y="0"/>
                      <a:pt x="21932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</p:grpSp>
      </p:grpSp>
      <p:sp>
        <p:nvSpPr>
          <p:cNvPr id="4" name="文本框 3"/>
          <p:cNvSpPr txBox="1"/>
          <p:nvPr/>
        </p:nvSpPr>
        <p:spPr>
          <a:xfrm>
            <a:off x="669924" y="383073"/>
            <a:ext cx="10848975" cy="492443"/>
          </a:xfrm>
          <a:prstGeom prst="rect">
            <a:avLst/>
          </a:prstGeom>
          <a:noFill/>
          <a:effectLst/>
        </p:spPr>
        <p:txBody>
          <a:bodyPr wrap="none" lIns="0" tIns="0" rIns="0" bIns="0" rtlCol="0" anchor="ctr" anchorCtr="0">
            <a:noAutofit/>
          </a:bodyPr>
          <a:lstStyle/>
          <a:p>
            <a:pPr algn="ctr">
              <a:lnSpc>
                <a:spcPct val="120000"/>
              </a:lnSpc>
              <a:spcBef>
                <a:spcPts val="1000"/>
              </a:spcBef>
              <a:defRPr/>
            </a:pPr>
            <a:r>
              <a:rPr lang="zh-CN" altLang="en-US" sz="3200" dirty="0">
                <a:solidFill>
                  <a:schemeClr val="bg1"/>
                </a:solidFill>
                <a:latin typeface="+mj-ea"/>
                <a:ea typeface="+mj-ea"/>
                <a:cs typeface="思源黑体 CN Normal" panose="020B0400000000000000" pitchFamily="34" charset="-122"/>
                <a:sym typeface="+mn-lt"/>
              </a:rPr>
              <a:t>住宿安排与营地管理</a:t>
            </a:r>
            <a:endParaRPr lang="zh-CN" altLang="en-US" sz="3200" dirty="0">
              <a:solidFill>
                <a:schemeClr val="bg1"/>
              </a:solidFill>
              <a:latin typeface="+mj-ea"/>
              <a:ea typeface="+mj-ea"/>
              <a:cs typeface="思源黑体 CN Normal" panose="020B0400000000000000" pitchFamily="34" charset="-122"/>
              <a:sym typeface="+mn-lt"/>
            </a:endParaRPr>
          </a:p>
        </p:txBody>
      </p:sp>
      <p:sp>
        <p:nvSpPr>
          <p:cNvPr id="5" name="ComponentBackground1"/>
          <p:cNvSpPr/>
          <p:nvPr/>
        </p:nvSpPr>
        <p:spPr>
          <a:xfrm>
            <a:off x="660400" y="3118618"/>
            <a:ext cx="2946400" cy="3117082"/>
          </a:xfrm>
          <a:prstGeom prst="round2SameRect">
            <a:avLst/>
          </a:prstGeom>
          <a:solidFill>
            <a:schemeClr val="accent1">
              <a:alpha val="1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sp>
        <p:nvSpPr>
          <p:cNvPr id="91" name="文本框 90"/>
          <p:cNvSpPr txBox="1"/>
          <p:nvPr/>
        </p:nvSpPr>
        <p:spPr>
          <a:xfrm>
            <a:off x="977750" y="3955572"/>
            <a:ext cx="2263162" cy="1125010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rPr>
              <a:t>优先考虑交通便利、卫生条件良好、设施齐全的酒店，确保游客休息质量，同时具备正规营业资质，保障安全。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sp>
        <p:nvSpPr>
          <p:cNvPr id="183" name="矩形: 圆角 -8"/>
          <p:cNvSpPr/>
          <p:nvPr/>
        </p:nvSpPr>
        <p:spPr>
          <a:xfrm>
            <a:off x="826928" y="5399792"/>
            <a:ext cx="2535443" cy="66364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>
            <a:noFill/>
          </a:ln>
          <a:effectLst>
            <a:outerShdw blurRad="228600" dist="127000" dir="3600000" rotWithShape="0">
              <a:schemeClr val="accent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6926" tIns="48463" rIns="96926" bIns="48463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184" name="矩形: 圆角 -10"/>
          <p:cNvSpPr txBox="1"/>
          <p:nvPr/>
        </p:nvSpPr>
        <p:spPr>
          <a:xfrm>
            <a:off x="937803" y="5593113"/>
            <a:ext cx="2313693" cy="27699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gradFill>
                  <a:gsLst>
                    <a:gs pos="0">
                      <a:schemeClr val="accent1">
                        <a:lumMod val="80000"/>
                        <a:lumOff val="20000"/>
                      </a:schemeClr>
                    </a:gs>
                    <a:gs pos="70000">
                      <a:schemeClr val="accent1"/>
                    </a:gs>
                  </a:gsLst>
                  <a:lin ang="5400000" scaled="1"/>
                </a:gradFill>
                <a:latin typeface="+mj-ea"/>
                <a:ea typeface="+mj-ea"/>
                <a:cs typeface="OPPOSans R" panose="00020600040101010101" pitchFamily="18" charset="-122"/>
              </a:defRPr>
            </a:lvl1pPr>
          </a:lstStyle>
          <a:p>
            <a:pPr algn="ctr"/>
            <a:r>
              <a:rPr lang="zh-CN" altLang="en-US" dirty="0">
                <a:solidFill>
                  <a:schemeClr val="bg1"/>
                </a:solidFill>
                <a:cs typeface="思源黑体 CN Normal" panose="020B0400000000000000" pitchFamily="34" charset="-122"/>
              </a:rPr>
              <a:t>酒店选择标准</a:t>
            </a:r>
            <a:endParaRPr lang="zh-CN" altLang="en-US" dirty="0">
              <a:solidFill>
                <a:schemeClr val="bg1"/>
              </a:solidFill>
              <a:cs typeface="思源黑体 CN Normal" panose="020B0400000000000000" pitchFamily="34" charset="-122"/>
            </a:endParaRPr>
          </a:p>
        </p:txBody>
      </p:sp>
      <p:sp>
        <p:nvSpPr>
          <p:cNvPr id="182" name="矩形: 圆角 -8"/>
          <p:cNvSpPr/>
          <p:nvPr/>
        </p:nvSpPr>
        <p:spPr>
          <a:xfrm>
            <a:off x="893116" y="5466435"/>
            <a:ext cx="2403066" cy="530357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  <a:prstDash val="lgDash"/>
          </a:ln>
          <a:effectLst>
            <a:outerShdw blurRad="190500" dist="190500" dir="8100000" algn="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思源黑体 CN Normal" panose="020B0400000000000000" pitchFamily="34" charset="-122"/>
              <a:sym typeface="+mn-ea"/>
            </a:endParaRPr>
          </a:p>
        </p:txBody>
      </p:sp>
      <p:grpSp>
        <p:nvGrpSpPr>
          <p:cNvPr id="151" name="组合 150"/>
          <p:cNvGrpSpPr/>
          <p:nvPr/>
        </p:nvGrpSpPr>
        <p:grpSpPr>
          <a:xfrm>
            <a:off x="1810567" y="2802500"/>
            <a:ext cx="646065" cy="632235"/>
            <a:chOff x="9836150" y="7150100"/>
            <a:chExt cx="533400" cy="533400"/>
          </a:xfrm>
        </p:grpSpPr>
        <p:sp>
          <p:nvSpPr>
            <p:cNvPr id="122" name="矩形: 圆角 121"/>
            <p:cNvSpPr/>
            <p:nvPr/>
          </p:nvSpPr>
          <p:spPr>
            <a:xfrm>
              <a:off x="9836150" y="7150100"/>
              <a:ext cx="533400" cy="5334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>
              <a:noFill/>
            </a:ln>
            <a:effectLst>
              <a:outerShdw blurRad="228600" dist="127000" dir="3600000" rotWithShape="0">
                <a:schemeClr val="accent1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6926" tIns="48463" rIns="96926" bIns="48463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sp>
          <p:nvSpPr>
            <p:cNvPr id="43" name="矩形: 圆角 42"/>
            <p:cNvSpPr/>
            <p:nvPr/>
          </p:nvSpPr>
          <p:spPr>
            <a:xfrm>
              <a:off x="9881389" y="7195339"/>
              <a:ext cx="442922" cy="442922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bg1"/>
              </a:solidFill>
              <a:prstDash val="lgDash"/>
            </a:ln>
            <a:effectLst>
              <a:outerShdw blurRad="190500" dist="190500" dir="8100000" algn="tr" rotWithShape="0">
                <a:schemeClr val="accent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pic>
          <p:nvPicPr>
            <p:cNvPr id="44" name="图形 43"/>
            <p:cNvPicPr>
              <a:picLocks noChangeAspect="1"/>
            </p:cNvPicPr>
            <p:nvPr/>
          </p:nvPicPr>
          <p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9988550" y="7302500"/>
              <a:ext cx="228600" cy="228600"/>
            </a:xfrm>
            <a:prstGeom prst="rect">
              <a:avLst/>
            </a:prstGeom>
          </p:spPr>
        </p:pic>
      </p:grpSp>
      <p:sp>
        <p:nvSpPr>
          <p:cNvPr id="24" name="ComponentBackground1"/>
          <p:cNvSpPr/>
          <p:nvPr/>
        </p:nvSpPr>
        <p:spPr>
          <a:xfrm>
            <a:off x="4616450" y="3118618"/>
            <a:ext cx="2946400" cy="3117082"/>
          </a:xfrm>
          <a:prstGeom prst="round2SameRect">
            <a:avLst/>
          </a:prstGeom>
          <a:solidFill>
            <a:schemeClr val="accent2">
              <a:alpha val="1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4933800" y="3955572"/>
            <a:ext cx="2263162" cy="1125010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rPr>
              <a:t>精选评价高、服务优质、环境舒适的民宿，注重房东信誉与房屋安全性，提升旅行体验的同时确保居住合规。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sp>
        <p:nvSpPr>
          <p:cNvPr id="188" name="矩形: 圆角 -8"/>
          <p:cNvSpPr/>
          <p:nvPr/>
        </p:nvSpPr>
        <p:spPr>
          <a:xfrm>
            <a:off x="4782978" y="5399792"/>
            <a:ext cx="2535443" cy="66364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2700">
            <a:noFill/>
          </a:ln>
          <a:effectLst>
            <a:outerShdw blurRad="228600" dist="127000" dir="3600000" rotWithShape="0">
              <a:schemeClr val="accent2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926" tIns="48463" rIns="96926" bIns="48463"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910"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189" name="矩形: 圆角 -10"/>
          <p:cNvSpPr txBox="1"/>
          <p:nvPr/>
        </p:nvSpPr>
        <p:spPr>
          <a:xfrm>
            <a:off x="4893853" y="5593113"/>
            <a:ext cx="2313693" cy="27699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gradFill>
                  <a:gsLst>
                    <a:gs pos="0">
                      <a:schemeClr val="accent1">
                        <a:lumMod val="80000"/>
                        <a:lumOff val="20000"/>
                      </a:schemeClr>
                    </a:gs>
                    <a:gs pos="70000">
                      <a:schemeClr val="accent1"/>
                    </a:gs>
                  </a:gsLst>
                  <a:lin ang="5400000" scaled="1"/>
                </a:gradFill>
                <a:latin typeface="+mj-ea"/>
                <a:ea typeface="+mj-ea"/>
                <a:cs typeface="OPPOSans R" panose="00020600040101010101" pitchFamily="18" charset="-122"/>
              </a:defRPr>
            </a:lvl1pPr>
          </a:lstStyle>
          <a:p>
            <a:pPr algn="ctr"/>
            <a:r>
              <a:rPr lang="zh-CN" altLang="en-US" dirty="0">
                <a:solidFill>
                  <a:schemeClr val="bg1"/>
                </a:solidFill>
                <a:cs typeface="思源黑体 CN Normal" panose="020B0400000000000000" pitchFamily="34" charset="-122"/>
              </a:rPr>
              <a:t>民宿挑选要求</a:t>
            </a:r>
            <a:endParaRPr lang="zh-CN" altLang="en-US" dirty="0">
              <a:solidFill>
                <a:schemeClr val="bg1"/>
              </a:solidFill>
              <a:cs typeface="思源黑体 CN Normal" panose="020B0400000000000000" pitchFamily="34" charset="-122"/>
            </a:endParaRPr>
          </a:p>
        </p:txBody>
      </p:sp>
      <p:sp>
        <p:nvSpPr>
          <p:cNvPr id="187" name="矩形: 圆角 -8"/>
          <p:cNvSpPr/>
          <p:nvPr/>
        </p:nvSpPr>
        <p:spPr>
          <a:xfrm>
            <a:off x="4849166" y="5466435"/>
            <a:ext cx="2403066" cy="530357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  <a:prstDash val="lgDash"/>
          </a:ln>
          <a:effectLst>
            <a:outerShdw blurRad="190500" dist="190500" dir="8100000" algn="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思源黑体 CN Normal" panose="020B0400000000000000" pitchFamily="34" charset="-122"/>
              <a:sym typeface="+mn-ea"/>
            </a:endParaRPr>
          </a:p>
        </p:txBody>
      </p:sp>
      <p:grpSp>
        <p:nvGrpSpPr>
          <p:cNvPr id="160" name="组合 159"/>
          <p:cNvGrpSpPr/>
          <p:nvPr/>
        </p:nvGrpSpPr>
        <p:grpSpPr>
          <a:xfrm>
            <a:off x="5766617" y="2802500"/>
            <a:ext cx="646065" cy="632235"/>
            <a:chOff x="9233602" y="7852834"/>
            <a:chExt cx="533400" cy="533400"/>
          </a:xfrm>
        </p:grpSpPr>
        <p:sp>
          <p:nvSpPr>
            <p:cNvPr id="141" name="矩形: 圆角 140"/>
            <p:cNvSpPr/>
            <p:nvPr/>
          </p:nvSpPr>
          <p:spPr>
            <a:xfrm>
              <a:off x="9233602" y="7852834"/>
              <a:ext cx="533400" cy="5334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12700">
              <a:noFill/>
            </a:ln>
            <a:effectLst>
              <a:outerShdw blurRad="228600" dist="127000" dir="3600000" rotWithShape="0">
                <a:schemeClr val="accent2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926" tIns="48463" rIns="96926" bIns="48463" rtlCol="0" anchor="ctr"/>
            <a:lstStyle/>
            <a:p>
              <a:pPr algn="ctr"/>
              <a:endParaRPr lang="zh-CN" altLang="en-US" sz="1910">
                <a:cs typeface="思源黑体 CN Normal" panose="020B0400000000000000" pitchFamily="34" charset="-122"/>
              </a:endParaRPr>
            </a:p>
          </p:txBody>
        </p:sp>
        <p:sp>
          <p:nvSpPr>
            <p:cNvPr id="70" name="矩形: 圆角 69"/>
            <p:cNvSpPr/>
            <p:nvPr/>
          </p:nvSpPr>
          <p:spPr>
            <a:xfrm>
              <a:off x="9278841" y="7898073"/>
              <a:ext cx="442922" cy="442922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bg1"/>
              </a:solidFill>
              <a:prstDash val="lgDash"/>
            </a:ln>
            <a:effectLst>
              <a:outerShdw blurRad="190500" dist="190500" dir="8100000" algn="tr" rotWithShape="0">
                <a:schemeClr val="accent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pic>
          <p:nvPicPr>
            <p:cNvPr id="71" name="图形 70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386002" y="8005234"/>
              <a:ext cx="228600" cy="228600"/>
            </a:xfrm>
            <a:prstGeom prst="rect">
              <a:avLst/>
            </a:prstGeom>
          </p:spPr>
        </p:pic>
      </p:grpSp>
      <p:sp>
        <p:nvSpPr>
          <p:cNvPr id="60" name="ComponentBackground1"/>
          <p:cNvSpPr/>
          <p:nvPr/>
        </p:nvSpPr>
        <p:spPr>
          <a:xfrm>
            <a:off x="8572500" y="3118618"/>
            <a:ext cx="2946400" cy="3117082"/>
          </a:xfrm>
          <a:prstGeom prst="round2SameRect">
            <a:avLst/>
          </a:prstGeom>
          <a:solidFill>
            <a:schemeClr val="accent1">
              <a:alpha val="1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sp>
        <p:nvSpPr>
          <p:cNvPr id="63" name="文本框 62"/>
          <p:cNvSpPr txBox="1"/>
          <p:nvPr/>
        </p:nvSpPr>
        <p:spPr>
          <a:xfrm>
            <a:off x="8889850" y="3955572"/>
            <a:ext cx="2263162" cy="1125010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rPr>
              <a:t>营地应选在地势平坦、排水良好、远离危险区域的位置，确保搭建安全稳固，并配备必要的照明和防虫措施。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sp>
        <p:nvSpPr>
          <p:cNvPr id="105" name="矩形: 圆角 -8"/>
          <p:cNvSpPr/>
          <p:nvPr/>
        </p:nvSpPr>
        <p:spPr>
          <a:xfrm>
            <a:off x="8739028" y="5399792"/>
            <a:ext cx="2535443" cy="66364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>
            <a:noFill/>
          </a:ln>
          <a:effectLst>
            <a:outerShdw blurRad="228600" dist="127000" dir="3600000" rotWithShape="0">
              <a:schemeClr val="accent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6926" tIns="48463" rIns="96926" bIns="48463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106" name="矩形: 圆角 -10"/>
          <p:cNvSpPr txBox="1"/>
          <p:nvPr/>
        </p:nvSpPr>
        <p:spPr>
          <a:xfrm>
            <a:off x="8849903" y="5593113"/>
            <a:ext cx="2313693" cy="27699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gradFill>
                  <a:gsLst>
                    <a:gs pos="0">
                      <a:schemeClr val="accent1">
                        <a:lumMod val="80000"/>
                        <a:lumOff val="20000"/>
                      </a:schemeClr>
                    </a:gs>
                    <a:gs pos="70000">
                      <a:schemeClr val="accent1"/>
                    </a:gs>
                  </a:gsLst>
                  <a:lin ang="5400000" scaled="1"/>
                </a:gradFill>
                <a:latin typeface="+mj-ea"/>
                <a:ea typeface="+mj-ea"/>
                <a:cs typeface="OPPOSans R" panose="00020600040101010101" pitchFamily="18" charset="-122"/>
              </a:defRPr>
            </a:lvl1pPr>
          </a:lstStyle>
          <a:p>
            <a:pPr algn="ctr"/>
            <a:r>
              <a:rPr lang="zh-CN" altLang="en-US" dirty="0">
                <a:solidFill>
                  <a:schemeClr val="bg1"/>
                </a:solidFill>
                <a:cs typeface="思源黑体 CN Normal" panose="020B0400000000000000" pitchFamily="34" charset="-122"/>
              </a:rPr>
              <a:t>帐篷营地选址原则</a:t>
            </a:r>
            <a:endParaRPr lang="zh-CN" altLang="en-US" dirty="0">
              <a:solidFill>
                <a:schemeClr val="bg1"/>
              </a:solidFill>
              <a:cs typeface="思源黑体 CN Normal" panose="020B0400000000000000" pitchFamily="34" charset="-122"/>
            </a:endParaRPr>
          </a:p>
        </p:txBody>
      </p:sp>
      <p:sp>
        <p:nvSpPr>
          <p:cNvPr id="104" name="矩形: 圆角 -8"/>
          <p:cNvSpPr/>
          <p:nvPr/>
        </p:nvSpPr>
        <p:spPr>
          <a:xfrm>
            <a:off x="8805216" y="5466435"/>
            <a:ext cx="2403066" cy="530357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  <a:prstDash val="lgDash"/>
          </a:ln>
          <a:effectLst>
            <a:outerShdw blurRad="190500" dist="190500" dir="8100000" algn="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思源黑体 CN Normal" panose="020B0400000000000000" pitchFamily="34" charset="-122"/>
              <a:sym typeface="+mn-ea"/>
            </a:endParaRPr>
          </a:p>
        </p:txBody>
      </p:sp>
      <p:grpSp>
        <p:nvGrpSpPr>
          <p:cNvPr id="146" name="组合 145"/>
          <p:cNvGrpSpPr/>
          <p:nvPr/>
        </p:nvGrpSpPr>
        <p:grpSpPr>
          <a:xfrm>
            <a:off x="9722667" y="2802500"/>
            <a:ext cx="646065" cy="632235"/>
            <a:chOff x="6823426" y="7150100"/>
            <a:chExt cx="533400" cy="533400"/>
          </a:xfrm>
        </p:grpSpPr>
        <p:sp>
          <p:nvSpPr>
            <p:cNvPr id="127" name="矩形: 圆角 126"/>
            <p:cNvSpPr/>
            <p:nvPr/>
          </p:nvSpPr>
          <p:spPr>
            <a:xfrm>
              <a:off x="6823426" y="7150100"/>
              <a:ext cx="533400" cy="5334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>
              <a:noFill/>
            </a:ln>
            <a:effectLst>
              <a:outerShdw blurRad="228600" dist="127000" dir="3600000" rotWithShape="0">
                <a:schemeClr val="accent1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6926" tIns="48463" rIns="96926" bIns="48463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sp>
          <p:nvSpPr>
            <p:cNvPr id="28" name="矩形: 圆角 27"/>
            <p:cNvSpPr/>
            <p:nvPr/>
          </p:nvSpPr>
          <p:spPr>
            <a:xfrm>
              <a:off x="6868665" y="7195339"/>
              <a:ext cx="442922" cy="442922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bg1"/>
              </a:solidFill>
              <a:prstDash val="lgDash"/>
            </a:ln>
            <a:effectLst>
              <a:outerShdw blurRad="190500" dist="190500" dir="8100000" algn="tr" rotWithShape="0">
                <a:schemeClr val="accent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pic>
          <p:nvPicPr>
            <p:cNvPr id="29" name="图形 28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975826" y="7302500"/>
              <a:ext cx="228600" cy="228600"/>
            </a:xfrm>
            <a:prstGeom prst="rect">
              <a:avLst/>
            </a:prstGeom>
          </p:spPr>
        </p:pic>
      </p:grpSp>
      <p:sp>
        <p:nvSpPr>
          <p:cNvPr id="107" name="矩形: 圆角 -14"/>
          <p:cNvSpPr txBox="1"/>
          <p:nvPr/>
        </p:nvSpPr>
        <p:spPr>
          <a:xfrm>
            <a:off x="1740258" y="1542262"/>
            <a:ext cx="8711484" cy="92544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gradFill>
                  <a:gsLst>
                    <a:gs pos="0">
                      <a:schemeClr val="accent1">
                        <a:lumMod val="80000"/>
                        <a:lumOff val="20000"/>
                      </a:schemeClr>
                    </a:gs>
                    <a:gs pos="70000">
                      <a:schemeClr val="accent1"/>
                    </a:gs>
                  </a:gsLst>
                  <a:lin ang="5400000" scaled="1"/>
                </a:gradFill>
                <a:latin typeface="+mj-ea"/>
                <a:ea typeface="+mj-ea"/>
                <a:cs typeface="OPPOSans R" panose="00020600040101010101" pitchFamily="18" charset="-122"/>
              </a:defRPr>
            </a:lvl1pPr>
          </a:lstStyle>
          <a:p>
            <a:pPr algn="ctr">
              <a:lnSpc>
                <a:spcPct val="130000"/>
              </a:lnSpc>
            </a:pPr>
            <a:r>
              <a:rPr lang="zh-CN" altLang="en-US" sz="2400" dirty="0">
                <a:solidFill>
                  <a:schemeClr val="accent1"/>
                </a:solidFill>
                <a:cs typeface="思源黑体 CN Normal" panose="020B0400000000000000" pitchFamily="34" charset="-122"/>
              </a:rPr>
              <a:t>针对极端天气、设备故障或突发疾病等情况，制定详细住宿应急预案，确保人员安全并有备用安置方案。</a:t>
            </a:r>
            <a:endParaRPr lang="zh-CN" altLang="en-US" sz="2400" dirty="0">
              <a:solidFill>
                <a:schemeClr val="accent1"/>
              </a:solidFill>
              <a:cs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矩形: 圆角 1"/>
            <p:cNvSpPr/>
            <p:nvPr/>
          </p:nvSpPr>
          <p:spPr>
            <a:xfrm>
              <a:off x="0" y="0"/>
              <a:ext cx="12192000" cy="6858000"/>
            </a:xfrm>
            <a:prstGeom prst="roundRect">
              <a:avLst>
                <a:gd name="adj" fmla="val 0"/>
              </a:avLst>
            </a:prstGeom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198699" y="993974"/>
              <a:ext cx="11794603" cy="5864026"/>
              <a:chOff x="198699" y="993974"/>
              <a:chExt cx="11794603" cy="5864026"/>
            </a:xfrm>
          </p:grpSpPr>
          <p:sp>
            <p:nvSpPr>
              <p:cNvPr id="9" name="任意多边形: 形状 8"/>
              <p:cNvSpPr/>
              <p:nvPr/>
            </p:nvSpPr>
            <p:spPr>
              <a:xfrm>
                <a:off x="198699" y="993974"/>
                <a:ext cx="11794603" cy="5864026"/>
              </a:xfrm>
              <a:custGeom>
                <a:avLst/>
                <a:gdLst>
                  <a:gd name="connsiteX0" fmla="*/ 790697 w 11794603"/>
                  <a:gd name="connsiteY0" fmla="*/ 0 h 5864026"/>
                  <a:gd name="connsiteX1" fmla="*/ 11003906 w 11794603"/>
                  <a:gd name="connsiteY1" fmla="*/ 0 h 5864026"/>
                  <a:gd name="connsiteX2" fmla="*/ 11794603 w 11794603"/>
                  <a:gd name="connsiteY2" fmla="*/ 790697 h 5864026"/>
                  <a:gd name="connsiteX3" fmla="*/ 11794603 w 11794603"/>
                  <a:gd name="connsiteY3" fmla="*/ 5864026 h 5864026"/>
                  <a:gd name="connsiteX4" fmla="*/ 0 w 11794603"/>
                  <a:gd name="connsiteY4" fmla="*/ 5864026 h 5864026"/>
                  <a:gd name="connsiteX5" fmla="*/ 0 w 11794603"/>
                  <a:gd name="connsiteY5" fmla="*/ 790697 h 5864026"/>
                  <a:gd name="connsiteX6" fmla="*/ 790697 w 11794603"/>
                  <a:gd name="connsiteY6" fmla="*/ 0 h 5864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794603" h="5864026">
                    <a:moveTo>
                      <a:pt x="790697" y="0"/>
                    </a:moveTo>
                    <a:lnTo>
                      <a:pt x="11003906" y="0"/>
                    </a:lnTo>
                    <a:cubicBezTo>
                      <a:pt x="11440596" y="0"/>
                      <a:pt x="11794603" y="354007"/>
                      <a:pt x="11794603" y="790697"/>
                    </a:cubicBezTo>
                    <a:lnTo>
                      <a:pt x="11794603" y="5864026"/>
                    </a:lnTo>
                    <a:lnTo>
                      <a:pt x="0" y="5864026"/>
                    </a:lnTo>
                    <a:lnTo>
                      <a:pt x="0" y="790697"/>
                    </a:lnTo>
                    <a:cubicBezTo>
                      <a:pt x="0" y="354007"/>
                      <a:pt x="354007" y="0"/>
                      <a:pt x="790697" y="0"/>
                    </a:cubicBezTo>
                    <a:close/>
                  </a:path>
                </a:pathLst>
              </a:custGeom>
              <a:gradFill>
                <a:gsLst>
                  <a:gs pos="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/>
                  </a:gs>
                </a:gsLst>
                <a:lin ang="2700000" scaled="0"/>
              </a:gradFill>
              <a:ln>
                <a:noFill/>
              </a:ln>
              <a:effectLst>
                <a:outerShdw blurRad="190500" dist="190500" dir="8100000" algn="tr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  <p:sp>
            <p:nvSpPr>
              <p:cNvPr id="7" name="任意多边形: 形状 6"/>
              <p:cNvSpPr/>
              <p:nvPr/>
            </p:nvSpPr>
            <p:spPr>
              <a:xfrm>
                <a:off x="335666" y="1104900"/>
                <a:ext cx="11520668" cy="5753100"/>
              </a:xfrm>
              <a:custGeom>
                <a:avLst/>
                <a:gdLst>
                  <a:gd name="connsiteX0" fmla="*/ 758195 w 11520668"/>
                  <a:gd name="connsiteY0" fmla="*/ 0 h 5753100"/>
                  <a:gd name="connsiteX1" fmla="*/ 10762473 w 11520668"/>
                  <a:gd name="connsiteY1" fmla="*/ 0 h 5753100"/>
                  <a:gd name="connsiteX2" fmla="*/ 11520668 w 11520668"/>
                  <a:gd name="connsiteY2" fmla="*/ 758195 h 5753100"/>
                  <a:gd name="connsiteX3" fmla="*/ 11520668 w 11520668"/>
                  <a:gd name="connsiteY3" fmla="*/ 5753100 h 5753100"/>
                  <a:gd name="connsiteX4" fmla="*/ 0 w 11520668"/>
                  <a:gd name="connsiteY4" fmla="*/ 5753100 h 5753100"/>
                  <a:gd name="connsiteX5" fmla="*/ 0 w 11520668"/>
                  <a:gd name="connsiteY5" fmla="*/ 758195 h 5753100"/>
                  <a:gd name="connsiteX6" fmla="*/ 758195 w 11520668"/>
                  <a:gd name="connsiteY6" fmla="*/ 0 h 5753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520668" h="5753100">
                    <a:moveTo>
                      <a:pt x="758195" y="0"/>
                    </a:moveTo>
                    <a:lnTo>
                      <a:pt x="10762473" y="0"/>
                    </a:lnTo>
                    <a:cubicBezTo>
                      <a:pt x="11181213" y="0"/>
                      <a:pt x="11520668" y="339455"/>
                      <a:pt x="11520668" y="758195"/>
                    </a:cubicBezTo>
                    <a:lnTo>
                      <a:pt x="11520668" y="5753100"/>
                    </a:lnTo>
                    <a:lnTo>
                      <a:pt x="0" y="5753100"/>
                    </a:lnTo>
                    <a:lnTo>
                      <a:pt x="0" y="758195"/>
                    </a:lnTo>
                    <a:cubicBezTo>
                      <a:pt x="0" y="339455"/>
                      <a:pt x="339455" y="0"/>
                      <a:pt x="758195" y="0"/>
                    </a:cubicBezTo>
                    <a:close/>
                  </a:path>
                </a:pathLst>
              </a:custGeom>
              <a:gradFill>
                <a:gsLst>
                  <a:gs pos="18000">
                    <a:schemeClr val="bg1"/>
                  </a:gs>
                  <a:gs pos="100000">
                    <a:schemeClr val="accent1">
                      <a:lumMod val="10000"/>
                      <a:lumOff val="9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  <p:sp>
            <p:nvSpPr>
              <p:cNvPr id="12" name="任意多边形: 形状 11"/>
              <p:cNvSpPr/>
              <p:nvPr/>
            </p:nvSpPr>
            <p:spPr>
              <a:xfrm>
                <a:off x="378533" y="6695440"/>
                <a:ext cx="11434937" cy="162560"/>
              </a:xfrm>
              <a:custGeom>
                <a:avLst/>
                <a:gdLst>
                  <a:gd name="connsiteX0" fmla="*/ 219325 w 11434937"/>
                  <a:gd name="connsiteY0" fmla="*/ 0 h 162560"/>
                  <a:gd name="connsiteX1" fmla="*/ 11215611 w 11434937"/>
                  <a:gd name="connsiteY1" fmla="*/ 0 h 162560"/>
                  <a:gd name="connsiteX2" fmla="*/ 11430932 w 11434937"/>
                  <a:gd name="connsiteY2" fmla="*/ 142724 h 162560"/>
                  <a:gd name="connsiteX3" fmla="*/ 11434937 w 11434937"/>
                  <a:gd name="connsiteY3" fmla="*/ 162560 h 162560"/>
                  <a:gd name="connsiteX4" fmla="*/ 0 w 11434937"/>
                  <a:gd name="connsiteY4" fmla="*/ 162560 h 162560"/>
                  <a:gd name="connsiteX5" fmla="*/ 4004 w 11434937"/>
                  <a:gd name="connsiteY5" fmla="*/ 142724 h 162560"/>
                  <a:gd name="connsiteX6" fmla="*/ 219325 w 11434937"/>
                  <a:gd name="connsiteY6" fmla="*/ 0 h 162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434937" h="162560">
                    <a:moveTo>
                      <a:pt x="219325" y="0"/>
                    </a:moveTo>
                    <a:lnTo>
                      <a:pt x="11215611" y="0"/>
                    </a:lnTo>
                    <a:cubicBezTo>
                      <a:pt x="11312407" y="0"/>
                      <a:pt x="11395457" y="58851"/>
                      <a:pt x="11430932" y="142724"/>
                    </a:cubicBezTo>
                    <a:lnTo>
                      <a:pt x="11434937" y="162560"/>
                    </a:lnTo>
                    <a:lnTo>
                      <a:pt x="0" y="162560"/>
                    </a:lnTo>
                    <a:lnTo>
                      <a:pt x="4004" y="142724"/>
                    </a:lnTo>
                    <a:cubicBezTo>
                      <a:pt x="39480" y="58851"/>
                      <a:pt x="122530" y="0"/>
                      <a:pt x="21932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</p:grpSp>
      </p:grpSp>
      <p:sp>
        <p:nvSpPr>
          <p:cNvPr id="4" name="文本框 3"/>
          <p:cNvSpPr txBox="1"/>
          <p:nvPr/>
        </p:nvSpPr>
        <p:spPr>
          <a:xfrm>
            <a:off x="669924" y="383073"/>
            <a:ext cx="10848975" cy="492443"/>
          </a:xfrm>
          <a:prstGeom prst="rect">
            <a:avLst/>
          </a:prstGeom>
          <a:noFill/>
          <a:effectLst/>
        </p:spPr>
        <p:txBody>
          <a:bodyPr wrap="none" lIns="0" tIns="0" rIns="0" bIns="0" rtlCol="0" anchor="ctr" anchorCtr="0">
            <a:noAutofit/>
          </a:bodyPr>
          <a:lstStyle/>
          <a:p>
            <a:pPr algn="ctr">
              <a:lnSpc>
                <a:spcPct val="120000"/>
              </a:lnSpc>
              <a:spcBef>
                <a:spcPts val="1000"/>
              </a:spcBef>
              <a:defRPr/>
            </a:pPr>
            <a:r>
              <a:rPr lang="zh-CN" altLang="en-US" sz="3200" dirty="0">
                <a:solidFill>
                  <a:schemeClr val="bg1"/>
                </a:solidFill>
                <a:latin typeface="+mj-ea"/>
                <a:ea typeface="+mj-ea"/>
                <a:cs typeface="思源黑体 CN Normal" panose="020B0400000000000000" pitchFamily="34" charset="-122"/>
                <a:sym typeface="+mn-lt"/>
              </a:rPr>
              <a:t>应急预案与安全培训</a:t>
            </a:r>
            <a:endParaRPr lang="zh-CN" altLang="en-US" sz="3200" dirty="0">
              <a:solidFill>
                <a:schemeClr val="bg1"/>
              </a:solidFill>
              <a:latin typeface="+mj-ea"/>
              <a:ea typeface="+mj-ea"/>
              <a:cs typeface="思源黑体 CN Normal" panose="020B0400000000000000" pitchFamily="34" charset="-122"/>
              <a:sym typeface="+mn-lt"/>
            </a:endParaRPr>
          </a:p>
        </p:txBody>
      </p:sp>
      <p:grpSp>
        <p:nvGrpSpPr>
          <p:cNvPr id="441" name="组合 440"/>
          <p:cNvGrpSpPr/>
          <p:nvPr/>
        </p:nvGrpSpPr>
        <p:grpSpPr>
          <a:xfrm>
            <a:off x="3408951" y="2664269"/>
            <a:ext cx="5394419" cy="4107219"/>
            <a:chOff x="3360380" y="2664269"/>
            <a:chExt cx="5394419" cy="4107219"/>
          </a:xfrm>
        </p:grpSpPr>
        <p:pic>
          <p:nvPicPr>
            <p:cNvPr id="211" name="图片 210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4790596" y="2766646"/>
              <a:ext cx="3964203" cy="3964203"/>
            </a:xfrm>
            <a:prstGeom prst="rect">
              <a:avLst/>
            </a:prstGeom>
            <a:effectLst>
              <a:outerShdw blurRad="190500" dist="190500" dir="2700000" algn="tl" rotWithShape="0">
                <a:schemeClr val="accent1">
                  <a:lumMod val="50000"/>
                  <a:alpha val="40000"/>
                </a:schemeClr>
              </a:outerShdw>
            </a:effectLst>
          </p:spPr>
        </p:pic>
        <p:pic>
          <p:nvPicPr>
            <p:cNvPr id="215" name="图片 2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3360380" y="2664269"/>
              <a:ext cx="4107219" cy="4107219"/>
            </a:xfrm>
            <a:prstGeom prst="rect">
              <a:avLst/>
            </a:prstGeom>
            <a:effectLst>
              <a:outerShdw blurRad="190500" dist="190500" dir="2700000" algn="tl" rotWithShape="0">
                <a:schemeClr val="accent1">
                  <a:lumMod val="50000"/>
                  <a:alpha val="40000"/>
                </a:schemeClr>
              </a:outerShdw>
            </a:effectLst>
          </p:spPr>
        </p:pic>
      </p:grpSp>
      <p:sp>
        <p:nvSpPr>
          <p:cNvPr id="8" name="文本框 96"/>
          <p:cNvSpPr txBox="1"/>
          <p:nvPr/>
        </p:nvSpPr>
        <p:spPr>
          <a:xfrm>
            <a:off x="8792710" y="5534931"/>
            <a:ext cx="2726190" cy="541110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rPr>
              <a:t>选择正规交通工具与安全住宿场所，提前核查路线与设施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sp>
        <p:nvSpPr>
          <p:cNvPr id="15" name="文本框 96"/>
          <p:cNvSpPr txBox="1"/>
          <p:nvPr/>
        </p:nvSpPr>
        <p:spPr>
          <a:xfrm>
            <a:off x="8272224" y="3663116"/>
            <a:ext cx="2726190" cy="541110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rPr>
              <a:t>紧急联系人名单及</a:t>
            </a: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rPr>
              <a:t>24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rPr>
              <a:t>小时值班电话，确保突发状况下信息传达畅通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sp>
        <p:nvSpPr>
          <p:cNvPr id="193" name="矩形: 圆角 -8"/>
          <p:cNvSpPr/>
          <p:nvPr/>
        </p:nvSpPr>
        <p:spPr>
          <a:xfrm>
            <a:off x="8792709" y="4836905"/>
            <a:ext cx="1785811" cy="57010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>
            <a:noFill/>
          </a:ln>
          <a:effectLst>
            <a:outerShdw blurRad="228600" dist="127000" dir="3600000" rotWithShape="0">
              <a:schemeClr val="accent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6926" tIns="48463" rIns="96926" bIns="48463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194" name="矩形: 圆角 -10"/>
          <p:cNvSpPr txBox="1"/>
          <p:nvPr/>
        </p:nvSpPr>
        <p:spPr>
          <a:xfrm>
            <a:off x="8870802" y="4983458"/>
            <a:ext cx="1629624" cy="27699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gradFill>
                  <a:gsLst>
                    <a:gs pos="0">
                      <a:schemeClr val="accent1">
                        <a:lumMod val="80000"/>
                        <a:lumOff val="20000"/>
                      </a:schemeClr>
                    </a:gs>
                    <a:gs pos="70000">
                      <a:schemeClr val="accent1"/>
                    </a:gs>
                  </a:gsLst>
                  <a:lin ang="5400000" scaled="1"/>
                </a:gradFill>
                <a:latin typeface="+mj-ea"/>
                <a:ea typeface="+mj-ea"/>
                <a:cs typeface="OPPOSans R" panose="00020600040101010101" pitchFamily="18" charset="-122"/>
              </a:defRPr>
            </a:lvl1pPr>
          </a:lstStyle>
          <a:p>
            <a:pPr algn="ctr"/>
            <a:r>
              <a:rPr lang="zh-CN" altLang="en-US" dirty="0">
                <a:solidFill>
                  <a:schemeClr val="bg1"/>
                </a:solidFill>
                <a:cs typeface="思源黑体 CN Normal" panose="020B0400000000000000" pitchFamily="34" charset="-122"/>
              </a:rPr>
              <a:t>交通与住宿</a:t>
            </a:r>
            <a:endParaRPr lang="zh-CN" altLang="en-US" dirty="0">
              <a:solidFill>
                <a:schemeClr val="bg1"/>
              </a:solidFill>
              <a:cs typeface="思源黑体 CN Normal" panose="020B0400000000000000" pitchFamily="34" charset="-122"/>
            </a:endParaRPr>
          </a:p>
        </p:txBody>
      </p:sp>
      <p:sp>
        <p:nvSpPr>
          <p:cNvPr id="192" name="矩形: 圆角 -8"/>
          <p:cNvSpPr/>
          <p:nvPr/>
        </p:nvSpPr>
        <p:spPr>
          <a:xfrm>
            <a:off x="8839328" y="4894155"/>
            <a:ext cx="1692573" cy="455606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  <a:prstDash val="lgDash"/>
          </a:ln>
          <a:effectLst>
            <a:outerShdw blurRad="190500" dist="190500" dir="8100000" algn="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21" name="文本框 96"/>
          <p:cNvSpPr txBox="1"/>
          <p:nvPr/>
        </p:nvSpPr>
        <p:spPr>
          <a:xfrm>
            <a:off x="1193586" y="3663116"/>
            <a:ext cx="2726190" cy="541110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rPr>
              <a:t>提前准备常用药品与急救包，培训导游基础医疗救助技能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sp>
        <p:nvSpPr>
          <p:cNvPr id="188" name="矩形: 圆角 -8"/>
          <p:cNvSpPr/>
          <p:nvPr/>
        </p:nvSpPr>
        <p:spPr>
          <a:xfrm>
            <a:off x="8272223" y="2965090"/>
            <a:ext cx="1785811" cy="570106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2700">
            <a:noFill/>
          </a:ln>
          <a:effectLst>
            <a:outerShdw blurRad="228600" dist="127000" dir="3600000" rotWithShape="0">
              <a:schemeClr val="accent2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926" tIns="48463" rIns="96926" bIns="48463"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910"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189" name="矩形: 圆角 -10"/>
          <p:cNvSpPr txBox="1"/>
          <p:nvPr/>
        </p:nvSpPr>
        <p:spPr>
          <a:xfrm>
            <a:off x="8350316" y="3111643"/>
            <a:ext cx="1629624" cy="27699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gradFill>
                  <a:gsLst>
                    <a:gs pos="0">
                      <a:schemeClr val="accent1">
                        <a:lumMod val="80000"/>
                        <a:lumOff val="20000"/>
                      </a:schemeClr>
                    </a:gs>
                    <a:gs pos="70000">
                      <a:schemeClr val="accent1"/>
                    </a:gs>
                  </a:gsLst>
                  <a:lin ang="5400000" scaled="1"/>
                </a:gradFill>
                <a:latin typeface="+mj-ea"/>
                <a:ea typeface="+mj-ea"/>
                <a:cs typeface="OPPOSans R" panose="00020600040101010101" pitchFamily="18" charset="-122"/>
              </a:defRPr>
            </a:lvl1pPr>
          </a:lstStyle>
          <a:p>
            <a:pPr algn="ctr"/>
            <a:r>
              <a:rPr lang="zh-CN" altLang="en-US" dirty="0">
                <a:solidFill>
                  <a:schemeClr val="bg1"/>
                </a:solidFill>
                <a:cs typeface="思源黑体 CN Normal" panose="020B0400000000000000" pitchFamily="34" charset="-122"/>
              </a:rPr>
              <a:t>紧急联络机制</a:t>
            </a:r>
            <a:endParaRPr lang="zh-CN" altLang="en-US" dirty="0">
              <a:solidFill>
                <a:schemeClr val="bg1"/>
              </a:solidFill>
              <a:cs typeface="思源黑体 CN Normal" panose="020B0400000000000000" pitchFamily="34" charset="-122"/>
            </a:endParaRPr>
          </a:p>
        </p:txBody>
      </p:sp>
      <p:sp>
        <p:nvSpPr>
          <p:cNvPr id="187" name="矩形: 圆角 -8"/>
          <p:cNvSpPr/>
          <p:nvPr/>
        </p:nvSpPr>
        <p:spPr>
          <a:xfrm>
            <a:off x="8318842" y="3022340"/>
            <a:ext cx="1692573" cy="455606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  <a:prstDash val="lgDash"/>
          </a:ln>
          <a:effectLst>
            <a:outerShdw blurRad="190500" dist="190500" dir="8100000" algn="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178" name="矩形: 圆角 -8"/>
          <p:cNvSpPr/>
          <p:nvPr/>
        </p:nvSpPr>
        <p:spPr>
          <a:xfrm>
            <a:off x="2133965" y="2965090"/>
            <a:ext cx="1785811" cy="570106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2700">
            <a:noFill/>
          </a:ln>
          <a:effectLst>
            <a:outerShdw blurRad="228600" dist="127000" dir="3600000" rotWithShape="0">
              <a:schemeClr val="accent2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926" tIns="48463" rIns="96926" bIns="48463"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910"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179" name="矩形: 圆角 -10"/>
          <p:cNvSpPr txBox="1"/>
          <p:nvPr/>
        </p:nvSpPr>
        <p:spPr>
          <a:xfrm>
            <a:off x="2212058" y="3111643"/>
            <a:ext cx="1629624" cy="27699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gradFill>
                  <a:gsLst>
                    <a:gs pos="0">
                      <a:schemeClr val="accent1">
                        <a:lumMod val="80000"/>
                        <a:lumOff val="20000"/>
                      </a:schemeClr>
                    </a:gs>
                    <a:gs pos="70000">
                      <a:schemeClr val="accent1"/>
                    </a:gs>
                  </a:gsLst>
                  <a:lin ang="5400000" scaled="1"/>
                </a:gradFill>
                <a:latin typeface="+mj-ea"/>
                <a:ea typeface="+mj-ea"/>
                <a:cs typeface="OPPOSans R" panose="00020600040101010101" pitchFamily="18" charset="-122"/>
              </a:defRPr>
            </a:lvl1pPr>
          </a:lstStyle>
          <a:p>
            <a:pPr algn="ctr"/>
            <a:r>
              <a:rPr lang="zh-CN" altLang="en-US" dirty="0">
                <a:solidFill>
                  <a:schemeClr val="bg1"/>
                </a:solidFill>
                <a:cs typeface="思源黑体 CN Normal" panose="020B0400000000000000" pitchFamily="34" charset="-122"/>
              </a:rPr>
              <a:t>健康问题应急</a:t>
            </a:r>
            <a:endParaRPr lang="zh-CN" altLang="en-US" dirty="0">
              <a:solidFill>
                <a:schemeClr val="bg1"/>
              </a:solidFill>
              <a:cs typeface="思源黑体 CN Normal" panose="020B0400000000000000" pitchFamily="34" charset="-122"/>
            </a:endParaRPr>
          </a:p>
        </p:txBody>
      </p:sp>
      <p:sp>
        <p:nvSpPr>
          <p:cNvPr id="177" name="矩形: 圆角 -8"/>
          <p:cNvSpPr/>
          <p:nvPr/>
        </p:nvSpPr>
        <p:spPr>
          <a:xfrm>
            <a:off x="2180584" y="3022340"/>
            <a:ext cx="1692573" cy="455606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  <a:prstDash val="lgDash"/>
          </a:ln>
          <a:effectLst>
            <a:outerShdw blurRad="190500" dist="190500" dir="8100000" algn="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173" name="矩形: 圆角 -8"/>
          <p:cNvSpPr/>
          <p:nvPr/>
        </p:nvSpPr>
        <p:spPr>
          <a:xfrm>
            <a:off x="1600779" y="4836905"/>
            <a:ext cx="1785811" cy="57010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>
            <a:noFill/>
          </a:ln>
          <a:effectLst>
            <a:outerShdw blurRad="228600" dist="127000" dir="3600000" rotWithShape="0">
              <a:schemeClr val="accent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6926" tIns="48463" rIns="96926" bIns="48463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174" name="矩形: 圆角 -10"/>
          <p:cNvSpPr txBox="1"/>
          <p:nvPr/>
        </p:nvSpPr>
        <p:spPr>
          <a:xfrm>
            <a:off x="1678872" y="4983458"/>
            <a:ext cx="1629624" cy="27699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gradFill>
                  <a:gsLst>
                    <a:gs pos="0">
                      <a:schemeClr val="accent1">
                        <a:lumMod val="80000"/>
                        <a:lumOff val="20000"/>
                      </a:schemeClr>
                    </a:gs>
                    <a:gs pos="70000">
                      <a:schemeClr val="accent1"/>
                    </a:gs>
                  </a:gsLst>
                  <a:lin ang="5400000" scaled="1"/>
                </a:gradFill>
                <a:latin typeface="+mj-ea"/>
                <a:ea typeface="+mj-ea"/>
                <a:cs typeface="OPPOSans R" panose="00020600040101010101" pitchFamily="18" charset="-122"/>
              </a:defRPr>
            </a:lvl1pPr>
          </a:lstStyle>
          <a:p>
            <a:pPr algn="ctr"/>
            <a:r>
              <a:rPr lang="zh-CN" altLang="en-US" dirty="0">
                <a:solidFill>
                  <a:schemeClr val="bg1"/>
                </a:solidFill>
                <a:cs typeface="思源黑体 CN Normal" panose="020B0400000000000000" pitchFamily="34" charset="-122"/>
              </a:rPr>
              <a:t>天气突变应对</a:t>
            </a:r>
            <a:endParaRPr lang="zh-CN" altLang="en-US" dirty="0">
              <a:solidFill>
                <a:schemeClr val="bg1"/>
              </a:solidFill>
              <a:cs typeface="思源黑体 CN Normal" panose="020B0400000000000000" pitchFamily="34" charset="-122"/>
            </a:endParaRPr>
          </a:p>
        </p:txBody>
      </p:sp>
      <p:sp>
        <p:nvSpPr>
          <p:cNvPr id="172" name="矩形: 圆角 -8"/>
          <p:cNvSpPr/>
          <p:nvPr/>
        </p:nvSpPr>
        <p:spPr>
          <a:xfrm>
            <a:off x="1647398" y="4894155"/>
            <a:ext cx="1692573" cy="455606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  <a:prstDash val="lgDash"/>
          </a:ln>
          <a:effectLst>
            <a:outerShdw blurRad="190500" dist="190500" dir="8100000" algn="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45" name="文本框 96"/>
          <p:cNvSpPr txBox="1"/>
          <p:nvPr/>
        </p:nvSpPr>
        <p:spPr>
          <a:xfrm>
            <a:off x="660400" y="5534931"/>
            <a:ext cx="2726190" cy="541110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rPr>
              <a:t>针对暑期多变天气，制定恶劣天气预警机制与备用行程安排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sp>
        <p:nvSpPr>
          <p:cNvPr id="54" name="文本框 96"/>
          <p:cNvSpPr txBox="1"/>
          <p:nvPr/>
        </p:nvSpPr>
        <p:spPr>
          <a:xfrm>
            <a:off x="4039850" y="2368026"/>
            <a:ext cx="4112300" cy="541110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rPr>
              <a:t>组织行前安全培训课程，提升参与者自我保护意识和应急能力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sp>
        <p:nvSpPr>
          <p:cNvPr id="183" name="矩形: 圆角 -8"/>
          <p:cNvSpPr/>
          <p:nvPr/>
        </p:nvSpPr>
        <p:spPr>
          <a:xfrm>
            <a:off x="5203095" y="1670000"/>
            <a:ext cx="1785811" cy="57010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>
            <a:noFill/>
          </a:ln>
          <a:effectLst>
            <a:outerShdw blurRad="228600" dist="127000" dir="3600000" rotWithShape="0">
              <a:schemeClr val="accent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6926" tIns="48463" rIns="96926" bIns="48463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184" name="矩形: 圆角 -10"/>
          <p:cNvSpPr txBox="1"/>
          <p:nvPr/>
        </p:nvSpPr>
        <p:spPr>
          <a:xfrm>
            <a:off x="5281188" y="1816553"/>
            <a:ext cx="1629624" cy="27699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gradFill>
                  <a:gsLst>
                    <a:gs pos="0">
                      <a:schemeClr val="accent1">
                        <a:lumMod val="80000"/>
                        <a:lumOff val="20000"/>
                      </a:schemeClr>
                    </a:gs>
                    <a:gs pos="70000">
                      <a:schemeClr val="accent1"/>
                    </a:gs>
                  </a:gsLst>
                  <a:lin ang="5400000" scaled="1"/>
                </a:gradFill>
                <a:latin typeface="+mj-ea"/>
                <a:ea typeface="+mj-ea"/>
                <a:cs typeface="OPPOSans R" panose="00020600040101010101" pitchFamily="18" charset="-122"/>
              </a:defRPr>
            </a:lvl1pPr>
          </a:lstStyle>
          <a:p>
            <a:pPr algn="ctr"/>
            <a:r>
              <a:rPr lang="zh-CN" altLang="en-US" dirty="0">
                <a:solidFill>
                  <a:schemeClr val="bg1"/>
                </a:solidFill>
                <a:cs typeface="思源黑体 CN Normal" panose="020B0400000000000000" pitchFamily="34" charset="-122"/>
              </a:rPr>
              <a:t>安全培训内容</a:t>
            </a:r>
            <a:endParaRPr lang="zh-CN" altLang="en-US" dirty="0">
              <a:solidFill>
                <a:schemeClr val="bg1"/>
              </a:solidFill>
              <a:cs typeface="思源黑体 CN Normal" panose="020B0400000000000000" pitchFamily="34" charset="-122"/>
            </a:endParaRPr>
          </a:p>
        </p:txBody>
      </p:sp>
      <p:sp>
        <p:nvSpPr>
          <p:cNvPr id="182" name="矩形: 圆角 -8"/>
          <p:cNvSpPr/>
          <p:nvPr/>
        </p:nvSpPr>
        <p:spPr>
          <a:xfrm>
            <a:off x="5249714" y="1727250"/>
            <a:ext cx="1692573" cy="455606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  <a:prstDash val="lgDash"/>
          </a:ln>
          <a:effectLst>
            <a:outerShdw blurRad="190500" dist="190500" dir="8100000" algn="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思源黑体 CN Normal" panose="020B0400000000000000" pitchFamily="34" charset="-122"/>
              <a:sym typeface="+mn-e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圆角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sp>
        <p:nvSpPr>
          <p:cNvPr id="6" name="矩形 5"/>
          <p:cNvSpPr/>
          <p:nvPr/>
        </p:nvSpPr>
        <p:spPr bwMode="auto">
          <a:xfrm rot="5400000">
            <a:off x="-2619217" y="2544143"/>
            <a:ext cx="6858001" cy="176971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00" cap="none" spc="0" normalizeH="0" baseline="0" noProof="0" dirty="0">
                <a:ln w="3175">
                  <a:noFill/>
                </a:ln>
                <a:solidFill>
                  <a:schemeClr val="accent1">
                    <a:lumMod val="50000"/>
                    <a:alpha val="10000"/>
                  </a:schemeClr>
                </a:solidFill>
                <a:effectLst/>
                <a:uLnTx/>
                <a:uFillTx/>
                <a:latin typeface="+mj-lt"/>
                <a:ea typeface="+mj-ea"/>
                <a:cs typeface="思源黑体 CN Normal" panose="020B0400000000000000" pitchFamily="34" charset="-122"/>
              </a:rPr>
              <a:t>TRAVEL</a:t>
            </a:r>
            <a:endParaRPr kumimoji="0" lang="en-US" altLang="zh-CN" sz="11500" b="0" i="0" u="none" strike="noStrike" kern="100" cap="none" spc="0" normalizeH="0" baseline="0" noProof="0" dirty="0">
              <a:ln w="3175">
                <a:noFill/>
              </a:ln>
              <a:solidFill>
                <a:schemeClr val="accent1">
                  <a:lumMod val="50000"/>
                  <a:alpha val="10000"/>
                </a:schemeClr>
              </a:solidFill>
              <a:effectLst/>
              <a:uLnTx/>
              <a:uFillTx/>
              <a:latin typeface="+mj-lt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7" name="矩形 6"/>
          <p:cNvSpPr/>
          <p:nvPr/>
        </p:nvSpPr>
        <p:spPr bwMode="auto">
          <a:xfrm rot="5400000">
            <a:off x="-1109434" y="2544143"/>
            <a:ext cx="6858001" cy="176971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00" cap="none" spc="0" normalizeH="0" baseline="0" noProof="0" dirty="0">
                <a:ln w="3175">
                  <a:noFill/>
                </a:ln>
                <a:solidFill>
                  <a:schemeClr val="bg1">
                    <a:alpha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思源黑体 CN Normal" panose="020B0400000000000000" pitchFamily="34" charset="-122"/>
              </a:rPr>
              <a:t>TRAVEL</a:t>
            </a:r>
            <a:endParaRPr kumimoji="0" lang="en-US" altLang="zh-CN" sz="11500" b="0" i="0" u="none" strike="noStrike" kern="100" cap="none" spc="0" normalizeH="0" baseline="0" noProof="0" dirty="0">
              <a:ln w="3175">
                <a:noFill/>
              </a:ln>
              <a:solidFill>
                <a:schemeClr val="bg1">
                  <a:alpha val="5000"/>
                </a:schemeClr>
              </a:solidFill>
              <a:effectLst/>
              <a:uLnTx/>
              <a:uFillTx/>
              <a:latin typeface="+mj-lt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8" name="矩形 7"/>
          <p:cNvSpPr/>
          <p:nvPr/>
        </p:nvSpPr>
        <p:spPr bwMode="auto">
          <a:xfrm rot="5400000">
            <a:off x="400349" y="2544143"/>
            <a:ext cx="6858001" cy="176971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00" cap="none" spc="0" normalizeH="0" baseline="0" noProof="0" dirty="0">
                <a:ln w="3175">
                  <a:noFill/>
                </a:ln>
                <a:solidFill>
                  <a:schemeClr val="accent1">
                    <a:lumMod val="50000"/>
                    <a:alpha val="10000"/>
                  </a:schemeClr>
                </a:solidFill>
                <a:effectLst/>
                <a:uLnTx/>
                <a:uFillTx/>
                <a:latin typeface="+mj-lt"/>
                <a:ea typeface="+mj-ea"/>
                <a:cs typeface="思源黑体 CN Normal" panose="020B0400000000000000" pitchFamily="34" charset="-122"/>
              </a:rPr>
              <a:t>TRAVEL</a:t>
            </a:r>
            <a:endParaRPr kumimoji="0" lang="en-US" altLang="zh-CN" sz="11500" b="0" i="0" u="none" strike="noStrike" kern="100" cap="none" spc="0" normalizeH="0" baseline="0" noProof="0" dirty="0">
              <a:ln w="3175">
                <a:noFill/>
              </a:ln>
              <a:solidFill>
                <a:schemeClr val="accent1">
                  <a:lumMod val="50000"/>
                  <a:alpha val="10000"/>
                </a:schemeClr>
              </a:solidFill>
              <a:effectLst/>
              <a:uLnTx/>
              <a:uFillTx/>
              <a:latin typeface="+mj-lt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9" name="矩形 8"/>
          <p:cNvSpPr/>
          <p:nvPr/>
        </p:nvSpPr>
        <p:spPr bwMode="auto">
          <a:xfrm rot="5400000">
            <a:off x="1910132" y="2544143"/>
            <a:ext cx="6858001" cy="176971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00" cap="none" spc="0" normalizeH="0" baseline="0" noProof="0" dirty="0">
                <a:ln w="3175">
                  <a:noFill/>
                </a:ln>
                <a:solidFill>
                  <a:schemeClr val="bg1">
                    <a:alpha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思源黑体 CN Normal" panose="020B0400000000000000" pitchFamily="34" charset="-122"/>
              </a:rPr>
              <a:t>TRAVEL</a:t>
            </a:r>
            <a:endParaRPr kumimoji="0" lang="en-US" altLang="zh-CN" sz="11500" b="0" i="0" u="none" strike="noStrike" kern="100" cap="none" spc="0" normalizeH="0" baseline="0" noProof="0" dirty="0">
              <a:ln w="3175">
                <a:noFill/>
              </a:ln>
              <a:solidFill>
                <a:schemeClr val="bg1">
                  <a:alpha val="5000"/>
                </a:schemeClr>
              </a:solidFill>
              <a:effectLst/>
              <a:uLnTx/>
              <a:uFillTx/>
              <a:latin typeface="+mj-lt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10" name="矩形 9"/>
          <p:cNvSpPr/>
          <p:nvPr/>
        </p:nvSpPr>
        <p:spPr bwMode="auto">
          <a:xfrm rot="5400000">
            <a:off x="3419915" y="2544143"/>
            <a:ext cx="6858001" cy="176971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00" cap="none" spc="0" normalizeH="0" baseline="0" noProof="0" dirty="0">
                <a:ln w="3175">
                  <a:noFill/>
                </a:ln>
                <a:solidFill>
                  <a:schemeClr val="accent1">
                    <a:lumMod val="50000"/>
                    <a:alpha val="10000"/>
                  </a:schemeClr>
                </a:solidFill>
                <a:effectLst/>
                <a:uLnTx/>
                <a:uFillTx/>
                <a:latin typeface="+mj-lt"/>
                <a:ea typeface="+mj-ea"/>
                <a:cs typeface="思源黑体 CN Normal" panose="020B0400000000000000" pitchFamily="34" charset="-122"/>
              </a:rPr>
              <a:t>TRAVEL</a:t>
            </a:r>
            <a:endParaRPr kumimoji="0" lang="en-US" altLang="zh-CN" sz="11500" b="0" i="0" u="none" strike="noStrike" kern="100" cap="none" spc="0" normalizeH="0" baseline="0" noProof="0" dirty="0">
              <a:ln w="3175">
                <a:noFill/>
              </a:ln>
              <a:solidFill>
                <a:schemeClr val="accent1">
                  <a:lumMod val="50000"/>
                  <a:alpha val="10000"/>
                </a:schemeClr>
              </a:solidFill>
              <a:effectLst/>
              <a:uLnTx/>
              <a:uFillTx/>
              <a:latin typeface="+mj-lt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11" name="矩形 10"/>
          <p:cNvSpPr/>
          <p:nvPr/>
        </p:nvSpPr>
        <p:spPr bwMode="auto">
          <a:xfrm rot="5400000">
            <a:off x="4929698" y="2544143"/>
            <a:ext cx="6858001" cy="176971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00" cap="none" spc="0" normalizeH="0" baseline="0" noProof="0" dirty="0">
                <a:ln w="3175">
                  <a:noFill/>
                </a:ln>
                <a:solidFill>
                  <a:schemeClr val="bg1">
                    <a:alpha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思源黑体 CN Normal" panose="020B0400000000000000" pitchFamily="34" charset="-122"/>
              </a:rPr>
              <a:t>TRAVEL</a:t>
            </a:r>
            <a:endParaRPr kumimoji="0" lang="en-US" altLang="zh-CN" sz="11500" b="0" i="0" u="none" strike="noStrike" kern="100" cap="none" spc="0" normalizeH="0" baseline="0" noProof="0" dirty="0">
              <a:ln w="3175">
                <a:noFill/>
              </a:ln>
              <a:solidFill>
                <a:schemeClr val="bg1">
                  <a:alpha val="5000"/>
                </a:schemeClr>
              </a:solidFill>
              <a:effectLst/>
              <a:uLnTx/>
              <a:uFillTx/>
              <a:latin typeface="+mj-lt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12" name="矩形 11"/>
          <p:cNvSpPr/>
          <p:nvPr/>
        </p:nvSpPr>
        <p:spPr bwMode="auto">
          <a:xfrm rot="5400000">
            <a:off x="6439481" y="2544143"/>
            <a:ext cx="6858001" cy="176971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00" cap="none" spc="0" normalizeH="0" baseline="0" noProof="0" dirty="0">
                <a:ln w="3175">
                  <a:noFill/>
                </a:ln>
                <a:solidFill>
                  <a:schemeClr val="accent1">
                    <a:lumMod val="50000"/>
                    <a:alpha val="10000"/>
                  </a:schemeClr>
                </a:solidFill>
                <a:effectLst/>
                <a:uLnTx/>
                <a:uFillTx/>
                <a:latin typeface="+mj-lt"/>
                <a:ea typeface="+mj-ea"/>
                <a:cs typeface="思源黑体 CN Normal" panose="020B0400000000000000" pitchFamily="34" charset="-122"/>
              </a:rPr>
              <a:t>TRAVEL</a:t>
            </a:r>
            <a:endParaRPr kumimoji="0" lang="en-US" altLang="zh-CN" sz="11500" b="0" i="0" u="none" strike="noStrike" kern="100" cap="none" spc="0" normalizeH="0" baseline="0" noProof="0" dirty="0">
              <a:ln w="3175">
                <a:noFill/>
              </a:ln>
              <a:solidFill>
                <a:schemeClr val="accent1">
                  <a:lumMod val="50000"/>
                  <a:alpha val="10000"/>
                </a:schemeClr>
              </a:solidFill>
              <a:effectLst/>
              <a:uLnTx/>
              <a:uFillTx/>
              <a:latin typeface="+mj-lt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13" name="矩形 12"/>
          <p:cNvSpPr/>
          <p:nvPr/>
        </p:nvSpPr>
        <p:spPr bwMode="auto">
          <a:xfrm rot="5400000">
            <a:off x="7949262" y="2544143"/>
            <a:ext cx="6858001" cy="176971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00" cap="none" spc="0" normalizeH="0" baseline="0" noProof="0" dirty="0">
                <a:ln w="3175">
                  <a:noFill/>
                </a:ln>
                <a:solidFill>
                  <a:schemeClr val="bg1">
                    <a:alpha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思源黑体 CN Normal" panose="020B0400000000000000" pitchFamily="34" charset="-122"/>
              </a:rPr>
              <a:t>TRAVEL</a:t>
            </a:r>
            <a:endParaRPr kumimoji="0" lang="en-US" altLang="zh-CN" sz="11500" b="0" i="0" u="none" strike="noStrike" kern="100" cap="none" spc="0" normalizeH="0" baseline="0" noProof="0" dirty="0">
              <a:ln w="3175">
                <a:noFill/>
              </a:ln>
              <a:solidFill>
                <a:schemeClr val="bg1">
                  <a:alpha val="5000"/>
                </a:schemeClr>
              </a:solidFill>
              <a:effectLst/>
              <a:uLnTx/>
              <a:uFillTx/>
              <a:latin typeface="+mj-lt"/>
              <a:ea typeface="+mj-ea"/>
              <a:cs typeface="思源黑体 CN Normal" panose="020B0400000000000000" pitchFamily="34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 rot="1870384">
            <a:off x="275940" y="19117"/>
            <a:ext cx="8118299" cy="6674354"/>
            <a:chOff x="3184580" y="-2985977"/>
            <a:chExt cx="14126774" cy="10969704"/>
          </a:xfrm>
        </p:grpSpPr>
        <p:sp>
          <p:nvSpPr>
            <p:cNvPr id="15" name="任意多边形: 形状 14"/>
            <p:cNvSpPr/>
            <p:nvPr/>
          </p:nvSpPr>
          <p:spPr>
            <a:xfrm rot="21210637">
              <a:off x="3184580" y="-2985977"/>
              <a:ext cx="13930133" cy="10969704"/>
            </a:xfrm>
            <a:custGeom>
              <a:avLst/>
              <a:gdLst>
                <a:gd name="connsiteX0" fmla="*/ 8305801 w 13930133"/>
                <a:gd name="connsiteY0" fmla="*/ 0 h 10969704"/>
                <a:gd name="connsiteX1" fmla="*/ 13930133 w 13930133"/>
                <a:gd name="connsiteY1" fmla="*/ 4818504 h 10969704"/>
                <a:gd name="connsiteX2" fmla="*/ 9439300 w 13930133"/>
                <a:gd name="connsiteY2" fmla="*/ 9539113 h 10969704"/>
                <a:gd name="connsiteX3" fmla="*/ 9237242 w 13930133"/>
                <a:gd name="connsiteY3" fmla="*/ 9570027 h 10969704"/>
                <a:gd name="connsiteX4" fmla="*/ 9166604 w 13930133"/>
                <a:gd name="connsiteY4" fmla="*/ 9695654 h 10969704"/>
                <a:gd name="connsiteX5" fmla="*/ 6667983 w 13930133"/>
                <a:gd name="connsiteY5" fmla="*/ 10969704 h 10969704"/>
                <a:gd name="connsiteX6" fmla="*/ 3954151 w 13930133"/>
                <a:gd name="connsiteY6" fmla="*/ 9259180 h 10969704"/>
                <a:gd name="connsiteX7" fmla="*/ 3915340 w 13930133"/>
                <a:gd name="connsiteY7" fmla="*/ 9129867 h 10969704"/>
                <a:gd name="connsiteX8" fmla="*/ 3904733 w 13930133"/>
                <a:gd name="connsiteY8" fmla="*/ 9131313 h 10969704"/>
                <a:gd name="connsiteX9" fmla="*/ 3542818 w 13930133"/>
                <a:gd name="connsiteY9" fmla="*/ 9150872 h 10969704"/>
                <a:gd name="connsiteX10" fmla="*/ 701233 w 13930133"/>
                <a:gd name="connsiteY10" fmla="*/ 6716415 h 10969704"/>
                <a:gd name="connsiteX11" fmla="*/ 924539 w 13930133"/>
                <a:gd name="connsiteY11" fmla="*/ 5768815 h 10969704"/>
                <a:gd name="connsiteX12" fmla="*/ 940848 w 13930133"/>
                <a:gd name="connsiteY12" fmla="*/ 5739809 h 10969704"/>
                <a:gd name="connsiteX13" fmla="*/ 940217 w 13930133"/>
                <a:gd name="connsiteY13" fmla="*/ 5739611 h 10969704"/>
                <a:gd name="connsiteX14" fmla="*/ 0 w 13930133"/>
                <a:gd name="connsiteY14" fmla="*/ 4524384 h 10969704"/>
                <a:gd name="connsiteX15" fmla="*/ 1539433 w 13930133"/>
                <a:gd name="connsiteY15" fmla="*/ 3205513 h 10969704"/>
                <a:gd name="connsiteX16" fmla="*/ 1716202 w 13930133"/>
                <a:gd name="connsiteY16" fmla="*/ 3214113 h 10969704"/>
                <a:gd name="connsiteX17" fmla="*/ 1718249 w 13930133"/>
                <a:gd name="connsiteY17" fmla="*/ 3214414 h 10969704"/>
                <a:gd name="connsiteX18" fmla="*/ 1713053 w 13930133"/>
                <a:gd name="connsiteY18" fmla="*/ 3126259 h 10969704"/>
                <a:gd name="connsiteX19" fmla="*/ 3252487 w 13930133"/>
                <a:gd name="connsiteY19" fmla="*/ 1807389 h 10969704"/>
                <a:gd name="connsiteX20" fmla="*/ 3710267 w 13930133"/>
                <a:gd name="connsiteY20" fmla="*/ 1866682 h 10969704"/>
                <a:gd name="connsiteX21" fmla="*/ 3829531 w 13930133"/>
                <a:gd name="connsiteY21" fmla="*/ 1904080 h 10969704"/>
                <a:gd name="connsiteX22" fmla="*/ 3870645 w 13930133"/>
                <a:gd name="connsiteY22" fmla="*/ 1855014 h 10969704"/>
                <a:gd name="connsiteX23" fmla="*/ 8305801 w 13930133"/>
                <a:gd name="connsiteY23" fmla="*/ 0 h 10969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3930133" h="10969704">
                  <a:moveTo>
                    <a:pt x="8305801" y="0"/>
                  </a:moveTo>
                  <a:cubicBezTo>
                    <a:pt x="11412034" y="0"/>
                    <a:pt x="13930133" y="2157319"/>
                    <a:pt x="13930133" y="4818504"/>
                  </a:cubicBezTo>
                  <a:cubicBezTo>
                    <a:pt x="13930133" y="7147042"/>
                    <a:pt x="12002213" y="9089806"/>
                    <a:pt x="9439300" y="9539113"/>
                  </a:cubicBezTo>
                  <a:lnTo>
                    <a:pt x="9237242" y="9570027"/>
                  </a:lnTo>
                  <a:lnTo>
                    <a:pt x="9166604" y="9695654"/>
                  </a:lnTo>
                  <a:cubicBezTo>
                    <a:pt x="8685412" y="10454535"/>
                    <a:pt x="7746921" y="10969704"/>
                    <a:pt x="6667983" y="10969704"/>
                  </a:cubicBezTo>
                  <a:cubicBezTo>
                    <a:pt x="5392875" y="10969704"/>
                    <a:pt x="4313928" y="10250171"/>
                    <a:pt x="3954151" y="9259180"/>
                  </a:cubicBezTo>
                  <a:lnTo>
                    <a:pt x="3915340" y="9129867"/>
                  </a:lnTo>
                  <a:lnTo>
                    <a:pt x="3904733" y="9131313"/>
                  </a:lnTo>
                  <a:cubicBezTo>
                    <a:pt x="3786218" y="9144220"/>
                    <a:pt x="3665425" y="9150872"/>
                    <a:pt x="3542818" y="9150872"/>
                  </a:cubicBezTo>
                  <a:cubicBezTo>
                    <a:pt x="1973454" y="9150872"/>
                    <a:pt x="701233" y="8060928"/>
                    <a:pt x="701233" y="6716415"/>
                  </a:cubicBezTo>
                  <a:cubicBezTo>
                    <a:pt x="701233" y="6380287"/>
                    <a:pt x="780747" y="6060069"/>
                    <a:pt x="924539" y="5768815"/>
                  </a:cubicBezTo>
                  <a:lnTo>
                    <a:pt x="940848" y="5739809"/>
                  </a:lnTo>
                  <a:lnTo>
                    <a:pt x="940217" y="5739611"/>
                  </a:lnTo>
                  <a:cubicBezTo>
                    <a:pt x="387691" y="5539395"/>
                    <a:pt x="0" y="5070677"/>
                    <a:pt x="0" y="4524384"/>
                  </a:cubicBezTo>
                  <a:cubicBezTo>
                    <a:pt x="0" y="3795992"/>
                    <a:pt x="689229" y="3205513"/>
                    <a:pt x="1539433" y="3205513"/>
                  </a:cubicBezTo>
                  <a:cubicBezTo>
                    <a:pt x="1599213" y="3205513"/>
                    <a:pt x="1658197" y="3208432"/>
                    <a:pt x="1716202" y="3214113"/>
                  </a:cubicBezTo>
                  <a:lnTo>
                    <a:pt x="1718249" y="3214414"/>
                  </a:lnTo>
                  <a:lnTo>
                    <a:pt x="1713053" y="3126259"/>
                  </a:lnTo>
                  <a:cubicBezTo>
                    <a:pt x="1713053" y="2397868"/>
                    <a:pt x="2402281" y="1807389"/>
                    <a:pt x="3252487" y="1807389"/>
                  </a:cubicBezTo>
                  <a:cubicBezTo>
                    <a:pt x="3411900" y="1807389"/>
                    <a:pt x="3565654" y="1828148"/>
                    <a:pt x="3710267" y="1866682"/>
                  </a:cubicBezTo>
                  <a:lnTo>
                    <a:pt x="3829531" y="1904080"/>
                  </a:lnTo>
                  <a:lnTo>
                    <a:pt x="3870645" y="1855014"/>
                  </a:lnTo>
                  <a:cubicBezTo>
                    <a:pt x="4899988" y="725918"/>
                    <a:pt x="6503943" y="0"/>
                    <a:pt x="8305801" y="0"/>
                  </a:cubicBezTo>
                  <a:close/>
                </a:path>
              </a:pathLst>
            </a:custGeom>
            <a:gradFill>
              <a:gsLst>
                <a:gs pos="3000">
                  <a:schemeClr val="accent2">
                    <a:lumMod val="60000"/>
                    <a:lumOff val="40000"/>
                  </a:schemeClr>
                </a:gs>
                <a:gs pos="100000">
                  <a:schemeClr val="accent2"/>
                </a:gs>
              </a:gsLst>
              <a:lin ang="2700000" scaled="0"/>
            </a:gradFill>
            <a:ln>
              <a:noFill/>
            </a:ln>
            <a:effectLst>
              <a:outerShdw blurRad="190500" dist="190500" dir="8100000" algn="tr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cs typeface="思源黑体 CN Normal" panose="020B0400000000000000" pitchFamily="34" charset="-122"/>
              </a:endParaRPr>
            </a:p>
          </p:txBody>
        </p:sp>
        <p:sp>
          <p:nvSpPr>
            <p:cNvPr id="16" name="任意多边形: 形状 15"/>
            <p:cNvSpPr/>
            <p:nvPr/>
          </p:nvSpPr>
          <p:spPr>
            <a:xfrm rot="21210637">
              <a:off x="3381221" y="-2985977"/>
              <a:ext cx="13930133" cy="10969704"/>
            </a:xfrm>
            <a:custGeom>
              <a:avLst/>
              <a:gdLst>
                <a:gd name="connsiteX0" fmla="*/ 8305801 w 13930133"/>
                <a:gd name="connsiteY0" fmla="*/ 0 h 10969704"/>
                <a:gd name="connsiteX1" fmla="*/ 13930133 w 13930133"/>
                <a:gd name="connsiteY1" fmla="*/ 4818504 h 10969704"/>
                <a:gd name="connsiteX2" fmla="*/ 9439300 w 13930133"/>
                <a:gd name="connsiteY2" fmla="*/ 9539113 h 10969704"/>
                <a:gd name="connsiteX3" fmla="*/ 9237242 w 13930133"/>
                <a:gd name="connsiteY3" fmla="*/ 9570027 h 10969704"/>
                <a:gd name="connsiteX4" fmla="*/ 9166604 w 13930133"/>
                <a:gd name="connsiteY4" fmla="*/ 9695654 h 10969704"/>
                <a:gd name="connsiteX5" fmla="*/ 6667983 w 13930133"/>
                <a:gd name="connsiteY5" fmla="*/ 10969704 h 10969704"/>
                <a:gd name="connsiteX6" fmla="*/ 3954151 w 13930133"/>
                <a:gd name="connsiteY6" fmla="*/ 9259180 h 10969704"/>
                <a:gd name="connsiteX7" fmla="*/ 3915340 w 13930133"/>
                <a:gd name="connsiteY7" fmla="*/ 9129867 h 10969704"/>
                <a:gd name="connsiteX8" fmla="*/ 3904733 w 13930133"/>
                <a:gd name="connsiteY8" fmla="*/ 9131313 h 10969704"/>
                <a:gd name="connsiteX9" fmla="*/ 3542818 w 13930133"/>
                <a:gd name="connsiteY9" fmla="*/ 9150872 h 10969704"/>
                <a:gd name="connsiteX10" fmla="*/ 701233 w 13930133"/>
                <a:gd name="connsiteY10" fmla="*/ 6716415 h 10969704"/>
                <a:gd name="connsiteX11" fmla="*/ 924539 w 13930133"/>
                <a:gd name="connsiteY11" fmla="*/ 5768815 h 10969704"/>
                <a:gd name="connsiteX12" fmla="*/ 940848 w 13930133"/>
                <a:gd name="connsiteY12" fmla="*/ 5739809 h 10969704"/>
                <a:gd name="connsiteX13" fmla="*/ 940217 w 13930133"/>
                <a:gd name="connsiteY13" fmla="*/ 5739611 h 10969704"/>
                <a:gd name="connsiteX14" fmla="*/ 0 w 13930133"/>
                <a:gd name="connsiteY14" fmla="*/ 4524384 h 10969704"/>
                <a:gd name="connsiteX15" fmla="*/ 1539433 w 13930133"/>
                <a:gd name="connsiteY15" fmla="*/ 3205513 h 10969704"/>
                <a:gd name="connsiteX16" fmla="*/ 1716202 w 13930133"/>
                <a:gd name="connsiteY16" fmla="*/ 3214113 h 10969704"/>
                <a:gd name="connsiteX17" fmla="*/ 1718249 w 13930133"/>
                <a:gd name="connsiteY17" fmla="*/ 3214414 h 10969704"/>
                <a:gd name="connsiteX18" fmla="*/ 1713053 w 13930133"/>
                <a:gd name="connsiteY18" fmla="*/ 3126259 h 10969704"/>
                <a:gd name="connsiteX19" fmla="*/ 3252487 w 13930133"/>
                <a:gd name="connsiteY19" fmla="*/ 1807389 h 10969704"/>
                <a:gd name="connsiteX20" fmla="*/ 3710267 w 13930133"/>
                <a:gd name="connsiteY20" fmla="*/ 1866682 h 10969704"/>
                <a:gd name="connsiteX21" fmla="*/ 3829531 w 13930133"/>
                <a:gd name="connsiteY21" fmla="*/ 1904080 h 10969704"/>
                <a:gd name="connsiteX22" fmla="*/ 3870645 w 13930133"/>
                <a:gd name="connsiteY22" fmla="*/ 1855014 h 10969704"/>
                <a:gd name="connsiteX23" fmla="*/ 8305801 w 13930133"/>
                <a:gd name="connsiteY23" fmla="*/ 0 h 10969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3930133" h="10969704">
                  <a:moveTo>
                    <a:pt x="8305801" y="0"/>
                  </a:moveTo>
                  <a:cubicBezTo>
                    <a:pt x="11412034" y="0"/>
                    <a:pt x="13930133" y="2157319"/>
                    <a:pt x="13930133" y="4818504"/>
                  </a:cubicBezTo>
                  <a:cubicBezTo>
                    <a:pt x="13930133" y="7147042"/>
                    <a:pt x="12002213" y="9089806"/>
                    <a:pt x="9439300" y="9539113"/>
                  </a:cubicBezTo>
                  <a:lnTo>
                    <a:pt x="9237242" y="9570027"/>
                  </a:lnTo>
                  <a:lnTo>
                    <a:pt x="9166604" y="9695654"/>
                  </a:lnTo>
                  <a:cubicBezTo>
                    <a:pt x="8685412" y="10454535"/>
                    <a:pt x="7746921" y="10969704"/>
                    <a:pt x="6667983" y="10969704"/>
                  </a:cubicBezTo>
                  <a:cubicBezTo>
                    <a:pt x="5392875" y="10969704"/>
                    <a:pt x="4313928" y="10250171"/>
                    <a:pt x="3954151" y="9259180"/>
                  </a:cubicBezTo>
                  <a:lnTo>
                    <a:pt x="3915340" y="9129867"/>
                  </a:lnTo>
                  <a:lnTo>
                    <a:pt x="3904733" y="9131313"/>
                  </a:lnTo>
                  <a:cubicBezTo>
                    <a:pt x="3786218" y="9144220"/>
                    <a:pt x="3665425" y="9150872"/>
                    <a:pt x="3542818" y="9150872"/>
                  </a:cubicBezTo>
                  <a:cubicBezTo>
                    <a:pt x="1973454" y="9150872"/>
                    <a:pt x="701233" y="8060928"/>
                    <a:pt x="701233" y="6716415"/>
                  </a:cubicBezTo>
                  <a:cubicBezTo>
                    <a:pt x="701233" y="6380287"/>
                    <a:pt x="780747" y="6060069"/>
                    <a:pt x="924539" y="5768815"/>
                  </a:cubicBezTo>
                  <a:lnTo>
                    <a:pt x="940848" y="5739809"/>
                  </a:lnTo>
                  <a:lnTo>
                    <a:pt x="940217" y="5739611"/>
                  </a:lnTo>
                  <a:cubicBezTo>
                    <a:pt x="387691" y="5539395"/>
                    <a:pt x="0" y="5070677"/>
                    <a:pt x="0" y="4524384"/>
                  </a:cubicBezTo>
                  <a:cubicBezTo>
                    <a:pt x="0" y="3795992"/>
                    <a:pt x="689229" y="3205513"/>
                    <a:pt x="1539433" y="3205513"/>
                  </a:cubicBezTo>
                  <a:cubicBezTo>
                    <a:pt x="1599213" y="3205513"/>
                    <a:pt x="1658197" y="3208432"/>
                    <a:pt x="1716202" y="3214113"/>
                  </a:cubicBezTo>
                  <a:lnTo>
                    <a:pt x="1718249" y="3214414"/>
                  </a:lnTo>
                  <a:lnTo>
                    <a:pt x="1713053" y="3126259"/>
                  </a:lnTo>
                  <a:cubicBezTo>
                    <a:pt x="1713053" y="2397868"/>
                    <a:pt x="2402281" y="1807389"/>
                    <a:pt x="3252487" y="1807389"/>
                  </a:cubicBezTo>
                  <a:cubicBezTo>
                    <a:pt x="3411900" y="1807389"/>
                    <a:pt x="3565654" y="1828148"/>
                    <a:pt x="3710267" y="1866682"/>
                  </a:cubicBezTo>
                  <a:lnTo>
                    <a:pt x="3829531" y="1904080"/>
                  </a:lnTo>
                  <a:lnTo>
                    <a:pt x="3870645" y="1855014"/>
                  </a:lnTo>
                  <a:cubicBezTo>
                    <a:pt x="4899988" y="725918"/>
                    <a:pt x="6503943" y="0"/>
                    <a:pt x="8305801" y="0"/>
                  </a:cubicBez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cs typeface="思源黑体 CN Normal" panose="020B0400000000000000" pitchFamily="34" charset="-122"/>
              </a:endParaRPr>
            </a:p>
          </p:txBody>
        </p:sp>
      </p:grpSp>
      <p:pic>
        <p:nvPicPr>
          <p:cNvPr id="18" name="图片 17"/>
          <p:cNvPicPr>
            <a:picLocks noChangeAspect="1"/>
          </p:cNvPicPr>
          <p:nvPr/>
        </p:nvPicPr>
        <p:blipFill>
          <a:blip r:embed="rId1"/>
          <a:srcRect t="6815" r="16900" b="3555"/>
          <a:stretch>
            <a:fillRect/>
          </a:stretch>
        </p:blipFill>
        <p:spPr>
          <a:xfrm>
            <a:off x="5833641" y="0"/>
            <a:ext cx="6358359" cy="6858000"/>
          </a:xfrm>
          <a:custGeom>
            <a:avLst/>
            <a:gdLst>
              <a:gd name="connsiteX0" fmla="*/ 0 w 6358359"/>
              <a:gd name="connsiteY0" fmla="*/ 0 h 6858000"/>
              <a:gd name="connsiteX1" fmla="*/ 6358359 w 6358359"/>
              <a:gd name="connsiteY1" fmla="*/ 0 h 6858000"/>
              <a:gd name="connsiteX2" fmla="*/ 6358359 w 6358359"/>
              <a:gd name="connsiteY2" fmla="*/ 6858000 h 6858000"/>
              <a:gd name="connsiteX3" fmla="*/ 0 w 635835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8359" h="6858000">
                <a:moveTo>
                  <a:pt x="0" y="0"/>
                </a:moveTo>
                <a:lnTo>
                  <a:pt x="6358359" y="0"/>
                </a:lnTo>
                <a:lnTo>
                  <a:pt x="6358359" y="6858000"/>
                </a:lnTo>
                <a:lnTo>
                  <a:pt x="0" y="6858000"/>
                </a:lnTo>
                <a:close/>
              </a:path>
            </a:pathLst>
          </a:custGeom>
          <a:effectLst>
            <a:outerShdw blurRad="190500" dist="190500" dir="2700000" algn="tl" rotWithShape="0">
              <a:schemeClr val="accent1">
                <a:lumMod val="50000"/>
                <a:alpha val="40000"/>
              </a:schemeClr>
            </a:outerShdw>
          </a:effectLst>
        </p:spPr>
      </p:pic>
      <p:sp>
        <p:nvSpPr>
          <p:cNvPr id="17" name="椭圆 16"/>
          <p:cNvSpPr/>
          <p:nvPr/>
        </p:nvSpPr>
        <p:spPr>
          <a:xfrm>
            <a:off x="7784958" y="6110950"/>
            <a:ext cx="4044602" cy="819279"/>
          </a:xfrm>
          <a:prstGeom prst="ellipse">
            <a:avLst/>
          </a:prstGeom>
          <a:solidFill>
            <a:schemeClr val="accent1">
              <a:lumMod val="50000"/>
              <a:alpha val="30000"/>
            </a:schemeClr>
          </a:soli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sp>
        <p:nvSpPr>
          <p:cNvPr id="21" name="椭圆 20"/>
          <p:cNvSpPr/>
          <p:nvPr/>
        </p:nvSpPr>
        <p:spPr>
          <a:xfrm flipH="1">
            <a:off x="3806081" y="1395889"/>
            <a:ext cx="1613529" cy="1613529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190500" dist="190500" dir="8100000" algn="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sp>
        <p:nvSpPr>
          <p:cNvPr id="22" name="椭圆 21"/>
          <p:cNvSpPr/>
          <p:nvPr/>
        </p:nvSpPr>
        <p:spPr>
          <a:xfrm flipH="1">
            <a:off x="3902113" y="1491921"/>
            <a:ext cx="1421464" cy="1421464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  <a:prstDash val="lgDash"/>
          </a:ln>
          <a:effectLst>
            <a:outerShdw blurRad="190500" dist="190500" dir="8100000" algn="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3880302" y="1633068"/>
            <a:ext cx="1465085" cy="1139172"/>
          </a:xfrm>
          <a:prstGeom prst="rect">
            <a:avLst/>
          </a:prstGeom>
        </p:spPr>
        <p:txBody>
          <a:bodyPr wrap="none" lIns="0" tIns="0" rIns="0" bIns="0" anchor="ctr" anchorCtr="0">
            <a:noAutofit/>
          </a:bodyPr>
          <a:lstStyle/>
          <a:p>
            <a:pPr algn="ctr"/>
            <a:r>
              <a:rPr lang="en-US" altLang="zh-CN" sz="4800" dirty="0">
                <a:solidFill>
                  <a:schemeClr val="bg1"/>
                </a:solidFill>
                <a:latin typeface="+mj-ea"/>
                <a:ea typeface="+mj-ea"/>
                <a:cs typeface="思源黑体 CN Normal" panose="020B0400000000000000" pitchFamily="34" charset="-122"/>
              </a:rPr>
              <a:t>04</a:t>
            </a:r>
            <a:endParaRPr lang="zh-CN" altLang="en-US" sz="4800" dirty="0">
              <a:solidFill>
                <a:schemeClr val="bg1"/>
              </a:solidFill>
              <a:latin typeface="+mj-ea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2176708" y="3286879"/>
            <a:ext cx="4872274" cy="809691"/>
          </a:xfrm>
          <a:prstGeom prst="rect">
            <a:avLst/>
          </a:prstGeom>
        </p:spPr>
        <p:txBody>
          <a:bodyPr wrap="none" lIns="0" tIns="0" rIns="0" bIns="0" anchor="ctr" anchorCtr="0">
            <a:noAutofit/>
          </a:bodyPr>
          <a:lstStyle/>
          <a:p>
            <a:pPr algn="ctr"/>
            <a:r>
              <a:rPr lang="zh-CN" altLang="en-US" sz="6600" dirty="0">
                <a:solidFill>
                  <a:schemeClr val="accent1"/>
                </a:solidFill>
                <a:latin typeface="+mj-ea"/>
                <a:ea typeface="+mj-ea"/>
                <a:cs typeface="思源黑体 CN Normal" panose="020B0400000000000000" pitchFamily="34" charset="-122"/>
              </a:rPr>
              <a:t>互动体验活动</a:t>
            </a:r>
            <a:endParaRPr lang="zh-CN" altLang="en-US" sz="6600" dirty="0">
              <a:solidFill>
                <a:schemeClr val="accent1"/>
              </a:solidFill>
              <a:latin typeface="+mj-ea"/>
              <a:ea typeface="+mj-ea"/>
              <a:cs typeface="思源黑体 CN Normal" panose="020B0400000000000000" pitchFamily="34" charset="-122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4174294" y="4447151"/>
            <a:ext cx="877103" cy="309268"/>
            <a:chOff x="8680716" y="5823535"/>
            <a:chExt cx="2115237" cy="745836"/>
          </a:xfrm>
        </p:grpSpPr>
        <p:sp>
          <p:nvSpPr>
            <p:cNvPr id="27" name="任意多边形: 形状 26"/>
            <p:cNvSpPr/>
            <p:nvPr/>
          </p:nvSpPr>
          <p:spPr>
            <a:xfrm rot="3051009" flipV="1">
              <a:off x="8684752" y="5819499"/>
              <a:ext cx="745836" cy="753908"/>
            </a:xfrm>
            <a:custGeom>
              <a:avLst/>
              <a:gdLst>
                <a:gd name="connsiteX0" fmla="*/ 40901 w 1334720"/>
                <a:gd name="connsiteY0" fmla="*/ 1066874 h 1349166"/>
                <a:gd name="connsiteX1" fmla="*/ 198400 w 1334720"/>
                <a:gd name="connsiteY1" fmla="*/ 1173912 h 1349166"/>
                <a:gd name="connsiteX2" fmla="*/ 1019449 w 1334720"/>
                <a:gd name="connsiteY2" fmla="*/ 1343947 h 1349166"/>
                <a:gd name="connsiteX3" fmla="*/ 1206505 w 1334720"/>
                <a:gd name="connsiteY3" fmla="*/ 1308265 h 1349166"/>
                <a:gd name="connsiteX4" fmla="*/ 1224245 w 1334720"/>
                <a:gd name="connsiteY4" fmla="*/ 1294015 h 1349166"/>
                <a:gd name="connsiteX5" fmla="*/ 1225023 w 1334720"/>
                <a:gd name="connsiteY5" fmla="*/ 1293593 h 1349166"/>
                <a:gd name="connsiteX6" fmla="*/ 1234323 w 1334720"/>
                <a:gd name="connsiteY6" fmla="*/ 1285920 h 1349166"/>
                <a:gd name="connsiteX7" fmla="*/ 1243723 w 1334720"/>
                <a:gd name="connsiteY7" fmla="*/ 1278369 h 1349166"/>
                <a:gd name="connsiteX8" fmla="*/ 1244294 w 1334720"/>
                <a:gd name="connsiteY8" fmla="*/ 1277693 h 1349166"/>
                <a:gd name="connsiteX9" fmla="*/ 1261846 w 1334720"/>
                <a:gd name="connsiteY9" fmla="*/ 1263211 h 1349166"/>
                <a:gd name="connsiteX10" fmla="*/ 1334720 w 1334720"/>
                <a:gd name="connsiteY10" fmla="*/ 1087278 h 1349166"/>
                <a:gd name="connsiteX11" fmla="*/ 1334720 w 1334720"/>
                <a:gd name="connsiteY11" fmla="*/ 248807 h 1349166"/>
                <a:gd name="connsiteX12" fmla="*/ 1085913 w 1334720"/>
                <a:gd name="connsiteY12" fmla="*/ 0 h 1349166"/>
                <a:gd name="connsiteX13" fmla="*/ 837106 w 1334720"/>
                <a:gd name="connsiteY13" fmla="*/ 248807 h 1349166"/>
                <a:gd name="connsiteX14" fmla="*/ 837106 w 1334720"/>
                <a:gd name="connsiteY14" fmla="*/ 798012 h 1349166"/>
                <a:gd name="connsiteX15" fmla="*/ 299313 w 1334720"/>
                <a:gd name="connsiteY15" fmla="*/ 686637 h 1349166"/>
                <a:gd name="connsiteX16" fmla="*/ 5219 w 1334720"/>
                <a:gd name="connsiteY16" fmla="*/ 879819 h 1349166"/>
                <a:gd name="connsiteX17" fmla="*/ 40901 w 1334720"/>
                <a:gd name="connsiteY17" fmla="*/ 1066874 h 1349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34720" h="1349166">
                  <a:moveTo>
                    <a:pt x="40901" y="1066874"/>
                  </a:moveTo>
                  <a:cubicBezTo>
                    <a:pt x="75860" y="1120095"/>
                    <a:pt x="131122" y="1159979"/>
                    <a:pt x="198400" y="1173912"/>
                  </a:cubicBezTo>
                  <a:lnTo>
                    <a:pt x="1019449" y="1343947"/>
                  </a:lnTo>
                  <a:cubicBezTo>
                    <a:pt x="1086728" y="1357881"/>
                    <a:pt x="1153285" y="1343224"/>
                    <a:pt x="1206505" y="1308265"/>
                  </a:cubicBezTo>
                  <a:lnTo>
                    <a:pt x="1224245" y="1294015"/>
                  </a:lnTo>
                  <a:lnTo>
                    <a:pt x="1225023" y="1293593"/>
                  </a:lnTo>
                  <a:lnTo>
                    <a:pt x="1234323" y="1285920"/>
                  </a:lnTo>
                  <a:lnTo>
                    <a:pt x="1243723" y="1278369"/>
                  </a:lnTo>
                  <a:lnTo>
                    <a:pt x="1244294" y="1277693"/>
                  </a:lnTo>
                  <a:lnTo>
                    <a:pt x="1261846" y="1263211"/>
                  </a:lnTo>
                  <a:cubicBezTo>
                    <a:pt x="1306871" y="1218186"/>
                    <a:pt x="1334720" y="1155984"/>
                    <a:pt x="1334720" y="1087278"/>
                  </a:cubicBezTo>
                  <a:lnTo>
                    <a:pt x="1334720" y="248807"/>
                  </a:lnTo>
                  <a:cubicBezTo>
                    <a:pt x="1334720" y="111395"/>
                    <a:pt x="1223325" y="0"/>
                    <a:pt x="1085913" y="0"/>
                  </a:cubicBezTo>
                  <a:cubicBezTo>
                    <a:pt x="948501" y="0"/>
                    <a:pt x="837106" y="111395"/>
                    <a:pt x="837106" y="248807"/>
                  </a:cubicBezTo>
                  <a:lnTo>
                    <a:pt x="837106" y="798012"/>
                  </a:lnTo>
                  <a:lnTo>
                    <a:pt x="299313" y="686637"/>
                  </a:lnTo>
                  <a:cubicBezTo>
                    <a:pt x="164756" y="658771"/>
                    <a:pt x="33085" y="745262"/>
                    <a:pt x="5219" y="879819"/>
                  </a:cubicBezTo>
                  <a:cubicBezTo>
                    <a:pt x="-8714" y="947097"/>
                    <a:pt x="5942" y="1013654"/>
                    <a:pt x="40901" y="1066874"/>
                  </a:cubicBezTo>
                  <a:close/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cs typeface="思源黑体 CN Normal" panose="020B0400000000000000" pitchFamily="34" charset="-122"/>
              </a:endParaRPr>
            </a:p>
          </p:txBody>
        </p:sp>
        <p:sp>
          <p:nvSpPr>
            <p:cNvPr id="28" name="任意多边形: 形状 27"/>
            <p:cNvSpPr/>
            <p:nvPr/>
          </p:nvSpPr>
          <p:spPr>
            <a:xfrm rot="3051009" flipV="1">
              <a:off x="9365416" y="5819499"/>
              <a:ext cx="745836" cy="753908"/>
            </a:xfrm>
            <a:custGeom>
              <a:avLst/>
              <a:gdLst>
                <a:gd name="connsiteX0" fmla="*/ 40901 w 1334720"/>
                <a:gd name="connsiteY0" fmla="*/ 1066874 h 1349166"/>
                <a:gd name="connsiteX1" fmla="*/ 198400 w 1334720"/>
                <a:gd name="connsiteY1" fmla="*/ 1173912 h 1349166"/>
                <a:gd name="connsiteX2" fmla="*/ 1019449 w 1334720"/>
                <a:gd name="connsiteY2" fmla="*/ 1343947 h 1349166"/>
                <a:gd name="connsiteX3" fmla="*/ 1206505 w 1334720"/>
                <a:gd name="connsiteY3" fmla="*/ 1308265 h 1349166"/>
                <a:gd name="connsiteX4" fmla="*/ 1224245 w 1334720"/>
                <a:gd name="connsiteY4" fmla="*/ 1294015 h 1349166"/>
                <a:gd name="connsiteX5" fmla="*/ 1225023 w 1334720"/>
                <a:gd name="connsiteY5" fmla="*/ 1293593 h 1349166"/>
                <a:gd name="connsiteX6" fmla="*/ 1234323 w 1334720"/>
                <a:gd name="connsiteY6" fmla="*/ 1285920 h 1349166"/>
                <a:gd name="connsiteX7" fmla="*/ 1243723 w 1334720"/>
                <a:gd name="connsiteY7" fmla="*/ 1278369 h 1349166"/>
                <a:gd name="connsiteX8" fmla="*/ 1244294 w 1334720"/>
                <a:gd name="connsiteY8" fmla="*/ 1277693 h 1349166"/>
                <a:gd name="connsiteX9" fmla="*/ 1261846 w 1334720"/>
                <a:gd name="connsiteY9" fmla="*/ 1263211 h 1349166"/>
                <a:gd name="connsiteX10" fmla="*/ 1334720 w 1334720"/>
                <a:gd name="connsiteY10" fmla="*/ 1087278 h 1349166"/>
                <a:gd name="connsiteX11" fmla="*/ 1334720 w 1334720"/>
                <a:gd name="connsiteY11" fmla="*/ 248807 h 1349166"/>
                <a:gd name="connsiteX12" fmla="*/ 1085913 w 1334720"/>
                <a:gd name="connsiteY12" fmla="*/ 0 h 1349166"/>
                <a:gd name="connsiteX13" fmla="*/ 837106 w 1334720"/>
                <a:gd name="connsiteY13" fmla="*/ 248807 h 1349166"/>
                <a:gd name="connsiteX14" fmla="*/ 837106 w 1334720"/>
                <a:gd name="connsiteY14" fmla="*/ 798012 h 1349166"/>
                <a:gd name="connsiteX15" fmla="*/ 299313 w 1334720"/>
                <a:gd name="connsiteY15" fmla="*/ 686637 h 1349166"/>
                <a:gd name="connsiteX16" fmla="*/ 5219 w 1334720"/>
                <a:gd name="connsiteY16" fmla="*/ 879819 h 1349166"/>
                <a:gd name="connsiteX17" fmla="*/ 40901 w 1334720"/>
                <a:gd name="connsiteY17" fmla="*/ 1066874 h 1349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34720" h="1349166">
                  <a:moveTo>
                    <a:pt x="40901" y="1066874"/>
                  </a:moveTo>
                  <a:cubicBezTo>
                    <a:pt x="75860" y="1120095"/>
                    <a:pt x="131122" y="1159979"/>
                    <a:pt x="198400" y="1173912"/>
                  </a:cubicBezTo>
                  <a:lnTo>
                    <a:pt x="1019449" y="1343947"/>
                  </a:lnTo>
                  <a:cubicBezTo>
                    <a:pt x="1086728" y="1357881"/>
                    <a:pt x="1153285" y="1343224"/>
                    <a:pt x="1206505" y="1308265"/>
                  </a:cubicBezTo>
                  <a:lnTo>
                    <a:pt x="1224245" y="1294015"/>
                  </a:lnTo>
                  <a:lnTo>
                    <a:pt x="1225023" y="1293593"/>
                  </a:lnTo>
                  <a:lnTo>
                    <a:pt x="1234323" y="1285920"/>
                  </a:lnTo>
                  <a:lnTo>
                    <a:pt x="1243723" y="1278369"/>
                  </a:lnTo>
                  <a:lnTo>
                    <a:pt x="1244294" y="1277693"/>
                  </a:lnTo>
                  <a:lnTo>
                    <a:pt x="1261846" y="1263211"/>
                  </a:lnTo>
                  <a:cubicBezTo>
                    <a:pt x="1306871" y="1218186"/>
                    <a:pt x="1334720" y="1155984"/>
                    <a:pt x="1334720" y="1087278"/>
                  </a:cubicBezTo>
                  <a:lnTo>
                    <a:pt x="1334720" y="248807"/>
                  </a:lnTo>
                  <a:cubicBezTo>
                    <a:pt x="1334720" y="111395"/>
                    <a:pt x="1223325" y="0"/>
                    <a:pt x="1085913" y="0"/>
                  </a:cubicBezTo>
                  <a:cubicBezTo>
                    <a:pt x="948501" y="0"/>
                    <a:pt x="837106" y="111395"/>
                    <a:pt x="837106" y="248807"/>
                  </a:cubicBezTo>
                  <a:lnTo>
                    <a:pt x="837106" y="798012"/>
                  </a:lnTo>
                  <a:lnTo>
                    <a:pt x="299313" y="686637"/>
                  </a:lnTo>
                  <a:cubicBezTo>
                    <a:pt x="164756" y="658771"/>
                    <a:pt x="33085" y="745262"/>
                    <a:pt x="5219" y="879819"/>
                  </a:cubicBezTo>
                  <a:cubicBezTo>
                    <a:pt x="-8714" y="947097"/>
                    <a:pt x="5942" y="1013654"/>
                    <a:pt x="40901" y="1066874"/>
                  </a:cubicBezTo>
                  <a:close/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cs typeface="思源黑体 CN Normal" panose="020B0400000000000000" pitchFamily="34" charset="-122"/>
              </a:endParaRPr>
            </a:p>
          </p:txBody>
        </p:sp>
        <p:sp>
          <p:nvSpPr>
            <p:cNvPr id="29" name="任意多边形: 形状 28"/>
            <p:cNvSpPr/>
            <p:nvPr/>
          </p:nvSpPr>
          <p:spPr>
            <a:xfrm rot="3051009" flipV="1">
              <a:off x="10046081" y="5819499"/>
              <a:ext cx="745836" cy="753908"/>
            </a:xfrm>
            <a:custGeom>
              <a:avLst/>
              <a:gdLst>
                <a:gd name="connsiteX0" fmla="*/ 40901 w 1334720"/>
                <a:gd name="connsiteY0" fmla="*/ 1066874 h 1349166"/>
                <a:gd name="connsiteX1" fmla="*/ 198400 w 1334720"/>
                <a:gd name="connsiteY1" fmla="*/ 1173912 h 1349166"/>
                <a:gd name="connsiteX2" fmla="*/ 1019449 w 1334720"/>
                <a:gd name="connsiteY2" fmla="*/ 1343947 h 1349166"/>
                <a:gd name="connsiteX3" fmla="*/ 1206505 w 1334720"/>
                <a:gd name="connsiteY3" fmla="*/ 1308265 h 1349166"/>
                <a:gd name="connsiteX4" fmla="*/ 1224245 w 1334720"/>
                <a:gd name="connsiteY4" fmla="*/ 1294015 h 1349166"/>
                <a:gd name="connsiteX5" fmla="*/ 1225023 w 1334720"/>
                <a:gd name="connsiteY5" fmla="*/ 1293593 h 1349166"/>
                <a:gd name="connsiteX6" fmla="*/ 1234323 w 1334720"/>
                <a:gd name="connsiteY6" fmla="*/ 1285920 h 1349166"/>
                <a:gd name="connsiteX7" fmla="*/ 1243723 w 1334720"/>
                <a:gd name="connsiteY7" fmla="*/ 1278369 h 1349166"/>
                <a:gd name="connsiteX8" fmla="*/ 1244294 w 1334720"/>
                <a:gd name="connsiteY8" fmla="*/ 1277693 h 1349166"/>
                <a:gd name="connsiteX9" fmla="*/ 1261846 w 1334720"/>
                <a:gd name="connsiteY9" fmla="*/ 1263211 h 1349166"/>
                <a:gd name="connsiteX10" fmla="*/ 1334720 w 1334720"/>
                <a:gd name="connsiteY10" fmla="*/ 1087278 h 1349166"/>
                <a:gd name="connsiteX11" fmla="*/ 1334720 w 1334720"/>
                <a:gd name="connsiteY11" fmla="*/ 248807 h 1349166"/>
                <a:gd name="connsiteX12" fmla="*/ 1085913 w 1334720"/>
                <a:gd name="connsiteY12" fmla="*/ 0 h 1349166"/>
                <a:gd name="connsiteX13" fmla="*/ 837106 w 1334720"/>
                <a:gd name="connsiteY13" fmla="*/ 248807 h 1349166"/>
                <a:gd name="connsiteX14" fmla="*/ 837106 w 1334720"/>
                <a:gd name="connsiteY14" fmla="*/ 798012 h 1349166"/>
                <a:gd name="connsiteX15" fmla="*/ 299313 w 1334720"/>
                <a:gd name="connsiteY15" fmla="*/ 686637 h 1349166"/>
                <a:gd name="connsiteX16" fmla="*/ 5219 w 1334720"/>
                <a:gd name="connsiteY16" fmla="*/ 879819 h 1349166"/>
                <a:gd name="connsiteX17" fmla="*/ 40901 w 1334720"/>
                <a:gd name="connsiteY17" fmla="*/ 1066874 h 1349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34720" h="1349166">
                  <a:moveTo>
                    <a:pt x="40901" y="1066874"/>
                  </a:moveTo>
                  <a:cubicBezTo>
                    <a:pt x="75860" y="1120095"/>
                    <a:pt x="131122" y="1159979"/>
                    <a:pt x="198400" y="1173912"/>
                  </a:cubicBezTo>
                  <a:lnTo>
                    <a:pt x="1019449" y="1343947"/>
                  </a:lnTo>
                  <a:cubicBezTo>
                    <a:pt x="1086728" y="1357881"/>
                    <a:pt x="1153285" y="1343224"/>
                    <a:pt x="1206505" y="1308265"/>
                  </a:cubicBezTo>
                  <a:lnTo>
                    <a:pt x="1224245" y="1294015"/>
                  </a:lnTo>
                  <a:lnTo>
                    <a:pt x="1225023" y="1293593"/>
                  </a:lnTo>
                  <a:lnTo>
                    <a:pt x="1234323" y="1285920"/>
                  </a:lnTo>
                  <a:lnTo>
                    <a:pt x="1243723" y="1278369"/>
                  </a:lnTo>
                  <a:lnTo>
                    <a:pt x="1244294" y="1277693"/>
                  </a:lnTo>
                  <a:lnTo>
                    <a:pt x="1261846" y="1263211"/>
                  </a:lnTo>
                  <a:cubicBezTo>
                    <a:pt x="1306871" y="1218186"/>
                    <a:pt x="1334720" y="1155984"/>
                    <a:pt x="1334720" y="1087278"/>
                  </a:cubicBezTo>
                  <a:lnTo>
                    <a:pt x="1334720" y="248807"/>
                  </a:lnTo>
                  <a:cubicBezTo>
                    <a:pt x="1334720" y="111395"/>
                    <a:pt x="1223325" y="0"/>
                    <a:pt x="1085913" y="0"/>
                  </a:cubicBezTo>
                  <a:cubicBezTo>
                    <a:pt x="948501" y="0"/>
                    <a:pt x="837106" y="111395"/>
                    <a:pt x="837106" y="248807"/>
                  </a:cubicBezTo>
                  <a:lnTo>
                    <a:pt x="837106" y="798012"/>
                  </a:lnTo>
                  <a:lnTo>
                    <a:pt x="299313" y="686637"/>
                  </a:lnTo>
                  <a:cubicBezTo>
                    <a:pt x="164756" y="658771"/>
                    <a:pt x="33085" y="745262"/>
                    <a:pt x="5219" y="879819"/>
                  </a:cubicBezTo>
                  <a:cubicBezTo>
                    <a:pt x="-8714" y="947097"/>
                    <a:pt x="5942" y="1013654"/>
                    <a:pt x="40901" y="106687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cs typeface="思源黑体 CN Normal" panose="020B0400000000000000" pitchFamily="34" charset="-122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矩形: 圆角 1"/>
            <p:cNvSpPr/>
            <p:nvPr/>
          </p:nvSpPr>
          <p:spPr>
            <a:xfrm>
              <a:off x="0" y="0"/>
              <a:ext cx="12192000" cy="6858000"/>
            </a:xfrm>
            <a:prstGeom prst="roundRect">
              <a:avLst>
                <a:gd name="adj" fmla="val 0"/>
              </a:avLst>
            </a:prstGeom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198699" y="993974"/>
              <a:ext cx="11794603" cy="5864026"/>
              <a:chOff x="198699" y="993974"/>
              <a:chExt cx="11794603" cy="5864026"/>
            </a:xfrm>
          </p:grpSpPr>
          <p:sp>
            <p:nvSpPr>
              <p:cNvPr id="9" name="任意多边形: 形状 8"/>
              <p:cNvSpPr/>
              <p:nvPr/>
            </p:nvSpPr>
            <p:spPr>
              <a:xfrm>
                <a:off x="198699" y="993974"/>
                <a:ext cx="11794603" cy="5864026"/>
              </a:xfrm>
              <a:custGeom>
                <a:avLst/>
                <a:gdLst>
                  <a:gd name="connsiteX0" fmla="*/ 790697 w 11794603"/>
                  <a:gd name="connsiteY0" fmla="*/ 0 h 5864026"/>
                  <a:gd name="connsiteX1" fmla="*/ 11003906 w 11794603"/>
                  <a:gd name="connsiteY1" fmla="*/ 0 h 5864026"/>
                  <a:gd name="connsiteX2" fmla="*/ 11794603 w 11794603"/>
                  <a:gd name="connsiteY2" fmla="*/ 790697 h 5864026"/>
                  <a:gd name="connsiteX3" fmla="*/ 11794603 w 11794603"/>
                  <a:gd name="connsiteY3" fmla="*/ 5864026 h 5864026"/>
                  <a:gd name="connsiteX4" fmla="*/ 0 w 11794603"/>
                  <a:gd name="connsiteY4" fmla="*/ 5864026 h 5864026"/>
                  <a:gd name="connsiteX5" fmla="*/ 0 w 11794603"/>
                  <a:gd name="connsiteY5" fmla="*/ 790697 h 5864026"/>
                  <a:gd name="connsiteX6" fmla="*/ 790697 w 11794603"/>
                  <a:gd name="connsiteY6" fmla="*/ 0 h 5864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794603" h="5864026">
                    <a:moveTo>
                      <a:pt x="790697" y="0"/>
                    </a:moveTo>
                    <a:lnTo>
                      <a:pt x="11003906" y="0"/>
                    </a:lnTo>
                    <a:cubicBezTo>
                      <a:pt x="11440596" y="0"/>
                      <a:pt x="11794603" y="354007"/>
                      <a:pt x="11794603" y="790697"/>
                    </a:cubicBezTo>
                    <a:lnTo>
                      <a:pt x="11794603" y="5864026"/>
                    </a:lnTo>
                    <a:lnTo>
                      <a:pt x="0" y="5864026"/>
                    </a:lnTo>
                    <a:lnTo>
                      <a:pt x="0" y="790697"/>
                    </a:lnTo>
                    <a:cubicBezTo>
                      <a:pt x="0" y="354007"/>
                      <a:pt x="354007" y="0"/>
                      <a:pt x="790697" y="0"/>
                    </a:cubicBezTo>
                    <a:close/>
                  </a:path>
                </a:pathLst>
              </a:custGeom>
              <a:gradFill>
                <a:gsLst>
                  <a:gs pos="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/>
                  </a:gs>
                </a:gsLst>
                <a:lin ang="2700000" scaled="0"/>
              </a:gradFill>
              <a:ln>
                <a:noFill/>
              </a:ln>
              <a:effectLst>
                <a:outerShdw blurRad="190500" dist="190500" dir="8100000" algn="tr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  <p:sp>
            <p:nvSpPr>
              <p:cNvPr id="7" name="任意多边形: 形状 6"/>
              <p:cNvSpPr/>
              <p:nvPr/>
            </p:nvSpPr>
            <p:spPr>
              <a:xfrm>
                <a:off x="335666" y="1104900"/>
                <a:ext cx="11520668" cy="5753100"/>
              </a:xfrm>
              <a:custGeom>
                <a:avLst/>
                <a:gdLst>
                  <a:gd name="connsiteX0" fmla="*/ 758195 w 11520668"/>
                  <a:gd name="connsiteY0" fmla="*/ 0 h 5753100"/>
                  <a:gd name="connsiteX1" fmla="*/ 10762473 w 11520668"/>
                  <a:gd name="connsiteY1" fmla="*/ 0 h 5753100"/>
                  <a:gd name="connsiteX2" fmla="*/ 11520668 w 11520668"/>
                  <a:gd name="connsiteY2" fmla="*/ 758195 h 5753100"/>
                  <a:gd name="connsiteX3" fmla="*/ 11520668 w 11520668"/>
                  <a:gd name="connsiteY3" fmla="*/ 5753100 h 5753100"/>
                  <a:gd name="connsiteX4" fmla="*/ 0 w 11520668"/>
                  <a:gd name="connsiteY4" fmla="*/ 5753100 h 5753100"/>
                  <a:gd name="connsiteX5" fmla="*/ 0 w 11520668"/>
                  <a:gd name="connsiteY5" fmla="*/ 758195 h 5753100"/>
                  <a:gd name="connsiteX6" fmla="*/ 758195 w 11520668"/>
                  <a:gd name="connsiteY6" fmla="*/ 0 h 5753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520668" h="5753100">
                    <a:moveTo>
                      <a:pt x="758195" y="0"/>
                    </a:moveTo>
                    <a:lnTo>
                      <a:pt x="10762473" y="0"/>
                    </a:lnTo>
                    <a:cubicBezTo>
                      <a:pt x="11181213" y="0"/>
                      <a:pt x="11520668" y="339455"/>
                      <a:pt x="11520668" y="758195"/>
                    </a:cubicBezTo>
                    <a:lnTo>
                      <a:pt x="11520668" y="5753100"/>
                    </a:lnTo>
                    <a:lnTo>
                      <a:pt x="0" y="5753100"/>
                    </a:lnTo>
                    <a:lnTo>
                      <a:pt x="0" y="758195"/>
                    </a:lnTo>
                    <a:cubicBezTo>
                      <a:pt x="0" y="339455"/>
                      <a:pt x="339455" y="0"/>
                      <a:pt x="758195" y="0"/>
                    </a:cubicBezTo>
                    <a:close/>
                  </a:path>
                </a:pathLst>
              </a:custGeom>
              <a:gradFill>
                <a:gsLst>
                  <a:gs pos="18000">
                    <a:schemeClr val="bg1"/>
                  </a:gs>
                  <a:gs pos="100000">
                    <a:schemeClr val="accent1">
                      <a:lumMod val="10000"/>
                      <a:lumOff val="9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  <p:sp>
            <p:nvSpPr>
              <p:cNvPr id="12" name="任意多边形: 形状 11"/>
              <p:cNvSpPr/>
              <p:nvPr/>
            </p:nvSpPr>
            <p:spPr>
              <a:xfrm>
                <a:off x="378533" y="6695440"/>
                <a:ext cx="11434937" cy="162560"/>
              </a:xfrm>
              <a:custGeom>
                <a:avLst/>
                <a:gdLst>
                  <a:gd name="connsiteX0" fmla="*/ 219325 w 11434937"/>
                  <a:gd name="connsiteY0" fmla="*/ 0 h 162560"/>
                  <a:gd name="connsiteX1" fmla="*/ 11215611 w 11434937"/>
                  <a:gd name="connsiteY1" fmla="*/ 0 h 162560"/>
                  <a:gd name="connsiteX2" fmla="*/ 11430932 w 11434937"/>
                  <a:gd name="connsiteY2" fmla="*/ 142724 h 162560"/>
                  <a:gd name="connsiteX3" fmla="*/ 11434937 w 11434937"/>
                  <a:gd name="connsiteY3" fmla="*/ 162560 h 162560"/>
                  <a:gd name="connsiteX4" fmla="*/ 0 w 11434937"/>
                  <a:gd name="connsiteY4" fmla="*/ 162560 h 162560"/>
                  <a:gd name="connsiteX5" fmla="*/ 4004 w 11434937"/>
                  <a:gd name="connsiteY5" fmla="*/ 142724 h 162560"/>
                  <a:gd name="connsiteX6" fmla="*/ 219325 w 11434937"/>
                  <a:gd name="connsiteY6" fmla="*/ 0 h 162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434937" h="162560">
                    <a:moveTo>
                      <a:pt x="219325" y="0"/>
                    </a:moveTo>
                    <a:lnTo>
                      <a:pt x="11215611" y="0"/>
                    </a:lnTo>
                    <a:cubicBezTo>
                      <a:pt x="11312407" y="0"/>
                      <a:pt x="11395457" y="58851"/>
                      <a:pt x="11430932" y="142724"/>
                    </a:cubicBezTo>
                    <a:lnTo>
                      <a:pt x="11434937" y="162560"/>
                    </a:lnTo>
                    <a:lnTo>
                      <a:pt x="0" y="162560"/>
                    </a:lnTo>
                    <a:lnTo>
                      <a:pt x="4004" y="142724"/>
                    </a:lnTo>
                    <a:cubicBezTo>
                      <a:pt x="39480" y="58851"/>
                      <a:pt x="122530" y="0"/>
                      <a:pt x="21932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</p:grpSp>
      </p:grpSp>
      <p:sp>
        <p:nvSpPr>
          <p:cNvPr id="4" name="文本框 3"/>
          <p:cNvSpPr txBox="1"/>
          <p:nvPr/>
        </p:nvSpPr>
        <p:spPr>
          <a:xfrm>
            <a:off x="669924" y="383073"/>
            <a:ext cx="10848975" cy="492443"/>
          </a:xfrm>
          <a:prstGeom prst="rect">
            <a:avLst/>
          </a:prstGeom>
          <a:noFill/>
          <a:effectLst/>
        </p:spPr>
        <p:txBody>
          <a:bodyPr wrap="none" lIns="0" tIns="0" rIns="0" bIns="0" rtlCol="0" anchor="ctr" anchorCtr="0">
            <a:noAutofit/>
          </a:bodyPr>
          <a:lstStyle/>
          <a:p>
            <a:pPr algn="ctr">
              <a:lnSpc>
                <a:spcPct val="120000"/>
              </a:lnSpc>
              <a:spcBef>
                <a:spcPts val="1000"/>
              </a:spcBef>
              <a:defRPr/>
            </a:pPr>
            <a:r>
              <a:rPr lang="zh-CN" altLang="en-US" sz="3200" dirty="0">
                <a:solidFill>
                  <a:schemeClr val="bg1"/>
                </a:solidFill>
                <a:latin typeface="+mj-ea"/>
                <a:ea typeface="+mj-ea"/>
                <a:cs typeface="思源黑体 CN Normal" panose="020B0400000000000000" pitchFamily="34" charset="-122"/>
                <a:sym typeface="+mn-lt"/>
              </a:rPr>
              <a:t>地方民俗体验活动设计</a:t>
            </a:r>
            <a:endParaRPr lang="zh-CN" altLang="en-US" sz="3200" dirty="0">
              <a:solidFill>
                <a:schemeClr val="bg1"/>
              </a:solidFill>
              <a:latin typeface="+mj-ea"/>
              <a:ea typeface="+mj-ea"/>
              <a:cs typeface="思源黑体 CN Normal" panose="020B0400000000000000" pitchFamily="34" charset="-122"/>
              <a:sym typeface="+mn-lt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673099" y="3437317"/>
          <a:ext cx="10845802" cy="2699958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452517"/>
                <a:gridCol w="1603225"/>
                <a:gridCol w="1603225"/>
                <a:gridCol w="1603225"/>
                <a:gridCol w="1527870"/>
                <a:gridCol w="1527870"/>
                <a:gridCol w="1527870"/>
              </a:tblGrid>
              <a:tr h="440592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solidFill>
                          <a:schemeClr val="bg1"/>
                        </a:solidFill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3444" marR="123444" marT="61722" marB="61722" anchor="ctr">
                    <a:lnL w="12700" cmpd="sng"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kumimoji="0" lang="zh-CN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j-ea"/>
                          <a:ea typeface="+mj-ea"/>
                          <a:cs typeface="思源黑体 CN Normal" panose="020B0400000000000000" pitchFamily="34" charset="-122"/>
                        </a:rPr>
                        <a:t>活动</a:t>
                      </a:r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j-ea"/>
                          <a:ea typeface="+mj-ea"/>
                          <a:cs typeface="思源黑体 CN Normal" panose="020B0400000000000000" pitchFamily="34" charset="-122"/>
                        </a:rPr>
                        <a:t>1</a:t>
                      </a:r>
                      <a:endParaRPr lang="zh-CN" altLang="en-US" sz="1800" b="0" kern="1200" dirty="0">
                        <a:solidFill>
                          <a:schemeClr val="bg1"/>
                        </a:solidFill>
                        <a:latin typeface="+mj-ea"/>
                        <a:ea typeface="+mj-ea"/>
                        <a:cs typeface="思源黑体 CN Normal" panose="020B0400000000000000" pitchFamily="34" charset="-122"/>
                        <a:sym typeface="+mn-lt"/>
                      </a:endParaRPr>
                    </a:p>
                  </a:txBody>
                  <a:tcPr marL="123444" marR="123444" marT="61722" marB="6172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kumimoji="0" lang="zh-CN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j-ea"/>
                          <a:ea typeface="+mj-ea"/>
                          <a:cs typeface="思源黑体 CN Normal" panose="020B0400000000000000" pitchFamily="34" charset="-122"/>
                        </a:rPr>
                        <a:t>活动</a:t>
                      </a:r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j-ea"/>
                          <a:ea typeface="+mj-ea"/>
                          <a:cs typeface="思源黑体 CN Normal" panose="020B0400000000000000" pitchFamily="34" charset="-122"/>
                        </a:rPr>
                        <a:t>2</a:t>
                      </a:r>
                      <a:endParaRPr lang="zh-CN" altLang="en-US" sz="1800" b="0" kern="1200" dirty="0">
                        <a:solidFill>
                          <a:schemeClr val="bg1"/>
                        </a:solidFill>
                        <a:latin typeface="+mj-ea"/>
                        <a:ea typeface="+mj-ea"/>
                        <a:cs typeface="思源黑体 CN Normal" panose="020B0400000000000000" pitchFamily="34" charset="-122"/>
                        <a:sym typeface="+mn-lt"/>
                      </a:endParaRPr>
                    </a:p>
                  </a:txBody>
                  <a:tcPr marL="123444" marR="123444" marT="61722" marB="6172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800" b="0" kern="12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思源黑体 CN Normal" panose="020B0400000000000000" pitchFamily="34" charset="-122"/>
                          <a:sym typeface="+mn-lt"/>
                        </a:rPr>
                        <a:t>活动</a:t>
                      </a:r>
                      <a:r>
                        <a:rPr lang="en-US" altLang="zh-CN" sz="1800" b="0" kern="12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思源黑体 CN Normal" panose="020B0400000000000000" pitchFamily="34" charset="-122"/>
                          <a:sym typeface="+mn-lt"/>
                        </a:rPr>
                        <a:t>3</a:t>
                      </a:r>
                      <a:endParaRPr lang="zh-CN" altLang="en-US" sz="1800" b="0" kern="1200" dirty="0">
                        <a:solidFill>
                          <a:schemeClr val="bg1"/>
                        </a:solidFill>
                        <a:latin typeface="+mj-ea"/>
                        <a:ea typeface="+mj-ea"/>
                        <a:cs typeface="思源黑体 CN Normal" panose="020B0400000000000000" pitchFamily="34" charset="-122"/>
                        <a:sym typeface="+mn-lt"/>
                      </a:endParaRPr>
                    </a:p>
                  </a:txBody>
                  <a:tcPr marL="123444" marR="123444" marT="61722" marB="6172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j-ea"/>
                          <a:ea typeface="+mj-ea"/>
                          <a:cs typeface="思源黑体 CN Normal" panose="020B0400000000000000" pitchFamily="34" charset="-122"/>
                        </a:rPr>
                        <a:t>活动</a:t>
                      </a:r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j-ea"/>
                          <a:ea typeface="+mj-ea"/>
                          <a:cs typeface="思源黑体 CN Normal" panose="020B0400000000000000" pitchFamily="34" charset="-122"/>
                        </a:rPr>
                        <a:t>4</a:t>
                      </a:r>
                      <a:endParaRPr kumimoji="0" lang="zh-CN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j-ea"/>
                        <a:ea typeface="+mj-ea"/>
                        <a:cs typeface="思源黑体 CN Normal" panose="020B0400000000000000" pitchFamily="34" charset="-122"/>
                        <a:sym typeface="+mn-lt"/>
                      </a:endParaRPr>
                    </a:p>
                  </a:txBody>
                  <a:tcPr marL="123444" marR="123444" marT="61722" marB="6172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j-ea"/>
                          <a:ea typeface="+mj-ea"/>
                          <a:cs typeface="思源黑体 CN Normal" panose="020B0400000000000000" pitchFamily="34" charset="-122"/>
                        </a:rPr>
                        <a:t>活动</a:t>
                      </a:r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j-ea"/>
                          <a:ea typeface="+mj-ea"/>
                          <a:cs typeface="思源黑体 CN Normal" panose="020B0400000000000000" pitchFamily="34" charset="-122"/>
                        </a:rPr>
                        <a:t>5</a:t>
                      </a:r>
                      <a:endParaRPr kumimoji="0" lang="zh-CN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j-ea"/>
                        <a:ea typeface="+mj-ea"/>
                        <a:cs typeface="思源黑体 CN Normal" panose="020B0400000000000000" pitchFamily="34" charset="-122"/>
                        <a:sym typeface="+mn-lt"/>
                      </a:endParaRPr>
                    </a:p>
                  </a:txBody>
                  <a:tcPr marL="123444" marR="123444" marT="61722" marB="6172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800" b="0" kern="12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思源黑体 CN Normal" panose="020B0400000000000000" pitchFamily="34" charset="-122"/>
                          <a:sym typeface="+mn-lt"/>
                        </a:rPr>
                        <a:t>小计</a:t>
                      </a:r>
                      <a:endParaRPr lang="zh-CN" altLang="en-US" sz="1800" b="0" kern="1200" dirty="0">
                        <a:solidFill>
                          <a:schemeClr val="bg1"/>
                        </a:solidFill>
                        <a:latin typeface="+mj-ea"/>
                        <a:ea typeface="+mj-ea"/>
                        <a:cs typeface="思源黑体 CN Normal" panose="020B0400000000000000" pitchFamily="34" charset="-122"/>
                        <a:sym typeface="+mn-lt"/>
                      </a:endParaRPr>
                    </a:p>
                  </a:txBody>
                  <a:tcPr marL="123444" marR="123444" marT="61722" marB="6172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</a:tr>
              <a:tr h="36259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类别</a:t>
                      </a:r>
                      <a:r>
                        <a:rPr lang="en-US" altLang="zh-CN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01</a:t>
                      </a:r>
                      <a:endParaRPr lang="zh-CN" altLang="en-US" sz="14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3444" marR="123444" marT="61722" marB="61722" anchor="ctr">
                    <a:lnL w="12700" cmpd="sng"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23</a:t>
                      </a:r>
                      <a:endParaRPr lang="zh-CN" altLang="en-US" sz="14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3444" marR="123444" marT="61722" marB="6172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23</a:t>
                      </a:r>
                      <a:endParaRPr lang="zh-CN" altLang="en-US" sz="14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3444" marR="123444" marT="61722" marB="6172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23</a:t>
                      </a:r>
                      <a:endParaRPr lang="zh-CN" altLang="en-US" sz="14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3444" marR="123444" marT="61722" marB="6172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68</a:t>
                      </a:r>
                      <a:endParaRPr lang="zh-CN" altLang="en-US" sz="14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3444" marR="123444" marT="61722" marB="6172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55</a:t>
                      </a:r>
                      <a:endParaRPr lang="zh-CN" altLang="en-US" sz="14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3444" marR="123444" marT="61722" marB="6172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125</a:t>
                      </a:r>
                      <a:endParaRPr lang="zh-CN" altLang="en-US" sz="1400" b="0" dirty="0">
                        <a:solidFill>
                          <a:schemeClr val="bg2">
                            <a:lumMod val="50000"/>
                          </a:schemeClr>
                        </a:solidFill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3444" marR="123444" marT="61722" marB="6172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259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类别</a:t>
                      </a:r>
                      <a:r>
                        <a:rPr lang="en-US" altLang="zh-CN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02</a:t>
                      </a:r>
                      <a:endParaRPr lang="zh-CN" altLang="en-US" sz="14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3444" marR="123444" marT="61722" marB="61722" anchor="ctr">
                    <a:lnL w="12700" cmpd="sng"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26</a:t>
                      </a:r>
                      <a:endParaRPr lang="zh-CN" altLang="en-US" sz="14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3444" marR="123444" marT="61722" marB="6172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26</a:t>
                      </a:r>
                      <a:endParaRPr lang="zh-CN" altLang="en-US" sz="14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3444" marR="123444" marT="61722" marB="6172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26</a:t>
                      </a:r>
                      <a:endParaRPr lang="zh-CN" altLang="en-US" sz="14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3444" marR="123444" marT="61722" marB="6172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57</a:t>
                      </a:r>
                      <a:endParaRPr lang="zh-CN" altLang="en-US" sz="14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3444" marR="123444" marT="61722" marB="6172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59</a:t>
                      </a:r>
                      <a:endParaRPr lang="zh-CN" altLang="en-US" sz="14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3444" marR="123444" marT="61722" marB="6172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245</a:t>
                      </a:r>
                      <a:endParaRPr lang="zh-CN" altLang="en-US" sz="1400" b="0" dirty="0">
                        <a:solidFill>
                          <a:schemeClr val="bg2">
                            <a:lumMod val="50000"/>
                          </a:schemeClr>
                        </a:solidFill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3444" marR="123444" marT="61722" marB="6172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259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类别</a:t>
                      </a:r>
                      <a:r>
                        <a:rPr lang="en-US" altLang="zh-CN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03</a:t>
                      </a:r>
                      <a:endParaRPr lang="zh-CN" altLang="en-US" sz="14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3444" marR="123444" marT="61722" marB="61722" anchor="ctr">
                    <a:lnL w="12700" cmpd="sng"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453</a:t>
                      </a:r>
                      <a:endParaRPr lang="en-US" altLang="zh-CN" sz="14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3444" marR="123444" marT="61722" marB="6172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453</a:t>
                      </a:r>
                      <a:endParaRPr lang="en-US" altLang="zh-CN" sz="14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3444" marR="123444" marT="61722" marB="6172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453</a:t>
                      </a:r>
                      <a:endParaRPr lang="en-US" altLang="zh-CN" sz="14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3444" marR="123444" marT="61722" marB="6172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37</a:t>
                      </a:r>
                      <a:endParaRPr lang="zh-CN" altLang="en-US" sz="14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3444" marR="123444" marT="61722" marB="6172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46</a:t>
                      </a:r>
                      <a:endParaRPr lang="zh-CN" altLang="en-US" sz="14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3444" marR="123444" marT="61722" marB="6172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866</a:t>
                      </a:r>
                      <a:endParaRPr lang="zh-CN" altLang="en-US" sz="1400" b="0" dirty="0">
                        <a:solidFill>
                          <a:schemeClr val="bg2">
                            <a:lumMod val="50000"/>
                          </a:schemeClr>
                        </a:solidFill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3444" marR="123444" marT="61722" marB="6172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259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类别</a:t>
                      </a:r>
                      <a:r>
                        <a:rPr lang="en-US" altLang="zh-CN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04</a:t>
                      </a:r>
                      <a:endParaRPr lang="zh-CN" altLang="en-US" sz="14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3444" marR="123444" marT="61722" marB="61722" anchor="ctr">
                    <a:lnL w="12700" cmpd="sng"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26</a:t>
                      </a:r>
                      <a:endParaRPr lang="zh-CN" altLang="en-US" sz="14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3444" marR="123444" marT="61722" marB="6172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26</a:t>
                      </a:r>
                      <a:endParaRPr lang="zh-CN" altLang="en-US" sz="14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3444" marR="123444" marT="61722" marB="6172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26</a:t>
                      </a:r>
                      <a:endParaRPr lang="zh-CN" altLang="en-US" sz="14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3444" marR="123444" marT="61722" marB="6172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88</a:t>
                      </a:r>
                      <a:endParaRPr lang="zh-CN" altLang="en-US" sz="14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3444" marR="123444" marT="61722" marB="6172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68</a:t>
                      </a:r>
                      <a:endParaRPr lang="zh-CN" altLang="en-US" sz="14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3444" marR="123444" marT="61722" marB="6172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765</a:t>
                      </a:r>
                      <a:endParaRPr lang="zh-CN" altLang="en-US" sz="1400" b="0" dirty="0">
                        <a:solidFill>
                          <a:schemeClr val="bg2">
                            <a:lumMod val="50000"/>
                          </a:schemeClr>
                        </a:solidFill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3444" marR="123444" marT="61722" marB="6172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259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类别</a:t>
                      </a:r>
                      <a:r>
                        <a:rPr lang="en-US" altLang="zh-CN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03</a:t>
                      </a:r>
                      <a:endParaRPr lang="zh-CN" altLang="en-US" sz="14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3444" marR="123444" marT="61722" marB="61722" anchor="ctr">
                    <a:lnL w="12700" cmpd="sng"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-</a:t>
                      </a:r>
                      <a:endParaRPr lang="zh-CN" altLang="en-US" sz="14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3444" marR="123444" marT="61722" marB="6172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-</a:t>
                      </a:r>
                      <a:endParaRPr lang="zh-CN" altLang="en-US" sz="14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3444" marR="123444" marT="61722" marB="6172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-</a:t>
                      </a:r>
                      <a:endParaRPr lang="zh-CN" altLang="en-US" sz="14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3444" marR="123444" marT="61722" marB="6172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37</a:t>
                      </a:r>
                      <a:endParaRPr lang="zh-CN" altLang="en-US" sz="14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3444" marR="123444" marT="61722" marB="6172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88</a:t>
                      </a:r>
                      <a:endParaRPr lang="zh-CN" altLang="en-US" sz="14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3444" marR="123444" marT="61722" marB="6172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118</a:t>
                      </a:r>
                      <a:endParaRPr lang="zh-CN" altLang="en-US" sz="1400" b="0" dirty="0">
                        <a:solidFill>
                          <a:schemeClr val="bg2">
                            <a:lumMod val="50000"/>
                          </a:schemeClr>
                        </a:solidFill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3444" marR="123444" marT="61722" marB="6172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259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0" kern="1200" dirty="0">
                          <a:solidFill>
                            <a:schemeClr val="accent1"/>
                          </a:solidFill>
                          <a:latin typeface="+mj-ea"/>
                          <a:ea typeface="+mj-ea"/>
                          <a:cs typeface="思源黑体 CN Normal" panose="020B0400000000000000" pitchFamily="34" charset="-122"/>
                          <a:sym typeface="+mn-lt"/>
                        </a:rPr>
                        <a:t>合计</a:t>
                      </a:r>
                      <a:endParaRPr lang="zh-CN" altLang="en-US" sz="1800" b="0" kern="1200" dirty="0">
                        <a:solidFill>
                          <a:schemeClr val="accent1"/>
                        </a:solidFill>
                        <a:latin typeface="+mj-ea"/>
                        <a:ea typeface="+mj-ea"/>
                        <a:cs typeface="思源黑体 CN Normal" panose="020B0400000000000000" pitchFamily="34" charset="-122"/>
                        <a:sym typeface="+mn-lt"/>
                      </a:endParaRPr>
                    </a:p>
                  </a:txBody>
                  <a:tcPr marL="123444" marR="123444" marT="61722" marB="61722" anchor="ctr">
                    <a:lnL w="12700" cmpd="sng"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0" kern="1200" dirty="0">
                          <a:solidFill>
                            <a:schemeClr val="accent1"/>
                          </a:solidFill>
                          <a:latin typeface="+mj-ea"/>
                          <a:ea typeface="+mj-ea"/>
                          <a:cs typeface="思源黑体 CN Normal" panose="020B0400000000000000" pitchFamily="34" charset="-122"/>
                          <a:sym typeface="+mn-lt"/>
                        </a:rPr>
                        <a:t>125</a:t>
                      </a:r>
                      <a:endParaRPr lang="zh-CN" altLang="en-US" sz="1800" b="0" kern="1200" dirty="0">
                        <a:solidFill>
                          <a:schemeClr val="accent1"/>
                        </a:solidFill>
                        <a:latin typeface="+mj-ea"/>
                        <a:ea typeface="+mj-ea"/>
                        <a:cs typeface="思源黑体 CN Normal" panose="020B0400000000000000" pitchFamily="34" charset="-122"/>
                        <a:sym typeface="+mn-lt"/>
                      </a:endParaRPr>
                    </a:p>
                  </a:txBody>
                  <a:tcPr marL="123444" marR="123444" marT="61722" marB="6172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0" kern="1200" dirty="0">
                          <a:solidFill>
                            <a:schemeClr val="accent1"/>
                          </a:solidFill>
                          <a:latin typeface="+mj-ea"/>
                          <a:ea typeface="+mj-ea"/>
                          <a:cs typeface="思源黑体 CN Normal" panose="020B0400000000000000" pitchFamily="34" charset="-122"/>
                          <a:sym typeface="+mn-lt"/>
                        </a:rPr>
                        <a:t>125</a:t>
                      </a:r>
                      <a:endParaRPr lang="zh-CN" altLang="en-US" sz="1800" b="0" kern="1200" dirty="0">
                        <a:solidFill>
                          <a:schemeClr val="accent1"/>
                        </a:solidFill>
                        <a:latin typeface="+mj-ea"/>
                        <a:ea typeface="+mj-ea"/>
                        <a:cs typeface="思源黑体 CN Normal" panose="020B0400000000000000" pitchFamily="34" charset="-122"/>
                        <a:sym typeface="+mn-lt"/>
                      </a:endParaRPr>
                    </a:p>
                  </a:txBody>
                  <a:tcPr marL="123444" marR="123444" marT="61722" marB="6172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0" kern="1200" dirty="0">
                          <a:solidFill>
                            <a:schemeClr val="accent1"/>
                          </a:solidFill>
                          <a:latin typeface="+mj-ea"/>
                          <a:ea typeface="+mj-ea"/>
                          <a:cs typeface="思源黑体 CN Normal" panose="020B0400000000000000" pitchFamily="34" charset="-122"/>
                          <a:sym typeface="+mn-lt"/>
                        </a:rPr>
                        <a:t>125</a:t>
                      </a:r>
                      <a:endParaRPr lang="zh-CN" altLang="en-US" sz="1800" b="0" kern="1200" dirty="0">
                        <a:solidFill>
                          <a:schemeClr val="accent1"/>
                        </a:solidFill>
                        <a:latin typeface="+mj-ea"/>
                        <a:ea typeface="+mj-ea"/>
                        <a:cs typeface="思源黑体 CN Normal" panose="020B0400000000000000" pitchFamily="34" charset="-122"/>
                        <a:sym typeface="+mn-lt"/>
                      </a:endParaRPr>
                    </a:p>
                  </a:txBody>
                  <a:tcPr marL="123444" marR="123444" marT="61722" marB="6172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0" kern="1200" dirty="0">
                          <a:solidFill>
                            <a:schemeClr val="accent1"/>
                          </a:solidFill>
                          <a:latin typeface="+mj-ea"/>
                          <a:ea typeface="+mj-ea"/>
                          <a:cs typeface="思源黑体 CN Normal" panose="020B0400000000000000" pitchFamily="34" charset="-122"/>
                          <a:sym typeface="+mn-lt"/>
                        </a:rPr>
                        <a:t>153</a:t>
                      </a:r>
                      <a:endParaRPr lang="zh-CN" altLang="en-US" sz="1800" b="0" kern="1200" dirty="0">
                        <a:solidFill>
                          <a:schemeClr val="accent1"/>
                        </a:solidFill>
                        <a:latin typeface="+mj-ea"/>
                        <a:ea typeface="+mj-ea"/>
                        <a:cs typeface="思源黑体 CN Normal" panose="020B0400000000000000" pitchFamily="34" charset="-122"/>
                        <a:sym typeface="+mn-lt"/>
                      </a:endParaRPr>
                    </a:p>
                  </a:txBody>
                  <a:tcPr marL="123444" marR="123444" marT="61722" marB="6172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0" kern="1200" dirty="0">
                          <a:solidFill>
                            <a:schemeClr val="accent1"/>
                          </a:solidFill>
                          <a:latin typeface="+mj-ea"/>
                          <a:ea typeface="+mj-ea"/>
                          <a:cs typeface="思源黑体 CN Normal" panose="020B0400000000000000" pitchFamily="34" charset="-122"/>
                          <a:sym typeface="+mn-lt"/>
                        </a:rPr>
                        <a:t>234</a:t>
                      </a:r>
                      <a:endParaRPr lang="zh-CN" altLang="en-US" sz="1800" b="0" kern="1200" dirty="0">
                        <a:solidFill>
                          <a:schemeClr val="accent1"/>
                        </a:solidFill>
                        <a:latin typeface="+mj-ea"/>
                        <a:ea typeface="+mj-ea"/>
                        <a:cs typeface="思源黑体 CN Normal" panose="020B0400000000000000" pitchFamily="34" charset="-122"/>
                        <a:sym typeface="+mn-lt"/>
                      </a:endParaRPr>
                    </a:p>
                  </a:txBody>
                  <a:tcPr marL="123444" marR="123444" marT="61722" marB="6172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0" dirty="0">
                          <a:solidFill>
                            <a:schemeClr val="accent1"/>
                          </a:solidFill>
                          <a:latin typeface="+mj-ea"/>
                          <a:ea typeface="+mj-ea"/>
                          <a:cs typeface="+mn-ea"/>
                          <a:sym typeface="+mn-lt"/>
                        </a:rPr>
                        <a:t>4643</a:t>
                      </a:r>
                      <a:endParaRPr lang="zh-CN" altLang="en-US" sz="1800" b="0" dirty="0">
                        <a:solidFill>
                          <a:schemeClr val="accent1"/>
                        </a:solidFill>
                        <a:latin typeface="+mj-ea"/>
                        <a:ea typeface="+mj-ea"/>
                        <a:cs typeface="+mn-ea"/>
                        <a:sym typeface="+mn-lt"/>
                      </a:endParaRPr>
                    </a:p>
                  </a:txBody>
                  <a:tcPr marL="123444" marR="123444" marT="61722" marB="6172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4019496" y="2002046"/>
            <a:ext cx="285479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+mj-ea"/>
                <a:ea typeface="+mj-ea"/>
                <a:cs typeface="思源黑体 CN Normal" panose="020B0400000000000000" pitchFamily="34" charset="-122"/>
              </a:rPr>
              <a:t>传统节庆活动参与</a:t>
            </a: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uLnTx/>
              <a:uFillTx/>
              <a:latin typeface="+mj-ea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019496" y="2308239"/>
            <a:ext cx="3110930" cy="81753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rPr>
              <a:t>组织参与者融入当地传统节庆，如端午赛龙舟、中秋赏月等，通过沉浸式体验加深对地方文化的理解与认同。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grpSp>
        <p:nvGrpSpPr>
          <p:cNvPr id="151" name="组合 150"/>
          <p:cNvGrpSpPr/>
          <p:nvPr/>
        </p:nvGrpSpPr>
        <p:grpSpPr>
          <a:xfrm>
            <a:off x="3187984" y="2033812"/>
            <a:ext cx="723900" cy="723900"/>
            <a:chOff x="9836150" y="7150100"/>
            <a:chExt cx="533400" cy="533400"/>
          </a:xfrm>
        </p:grpSpPr>
        <p:sp>
          <p:nvSpPr>
            <p:cNvPr id="122" name="矩形: 圆角 121"/>
            <p:cNvSpPr/>
            <p:nvPr/>
          </p:nvSpPr>
          <p:spPr>
            <a:xfrm>
              <a:off x="9836150" y="7150100"/>
              <a:ext cx="533400" cy="5334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>
              <a:noFill/>
            </a:ln>
            <a:effectLst>
              <a:outerShdw blurRad="228600" dist="127000" dir="3600000" rotWithShape="0">
                <a:schemeClr val="accent1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6926" tIns="48463" rIns="96926" bIns="48463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sp>
          <p:nvSpPr>
            <p:cNvPr id="43" name="矩形: 圆角 42"/>
            <p:cNvSpPr/>
            <p:nvPr/>
          </p:nvSpPr>
          <p:spPr>
            <a:xfrm>
              <a:off x="9881389" y="7195339"/>
              <a:ext cx="442922" cy="442922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bg1"/>
              </a:solidFill>
              <a:prstDash val="lgDash"/>
            </a:ln>
            <a:effectLst>
              <a:outerShdw blurRad="190500" dist="190500" dir="8100000" algn="tr" rotWithShape="0">
                <a:schemeClr val="accent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pic>
          <p:nvPicPr>
            <p:cNvPr id="44" name="图形 43"/>
            <p:cNvPicPr>
              <a:picLocks noChangeAspect="1"/>
            </p:cNvPicPr>
            <p:nvPr/>
          </p:nvPicPr>
          <p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9988550" y="7302500"/>
              <a:ext cx="228600" cy="228600"/>
            </a:xfrm>
            <a:prstGeom prst="rect">
              <a:avLst/>
            </a:prstGeom>
          </p:spPr>
        </p:pic>
      </p:grpSp>
      <p:sp>
        <p:nvSpPr>
          <p:cNvPr id="24" name="文本框 23"/>
          <p:cNvSpPr txBox="1"/>
          <p:nvPr/>
        </p:nvSpPr>
        <p:spPr>
          <a:xfrm>
            <a:off x="8407970" y="2002046"/>
            <a:ext cx="285479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+mj-ea"/>
                <a:ea typeface="+mj-ea"/>
                <a:cs typeface="思源黑体 CN Normal" panose="020B0400000000000000" pitchFamily="34" charset="-122"/>
              </a:rPr>
              <a:t>地方美食制作课程</a:t>
            </a: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uLnTx/>
              <a:uFillTx/>
              <a:latin typeface="+mj-ea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8407970" y="2308239"/>
            <a:ext cx="3110930" cy="81753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rPr>
              <a:t>开设地方特色菜肴和小吃的烹饪课程，通过学习传统食谱与制作方法，提升对当地饮食文化的认知与兴趣。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grpSp>
        <p:nvGrpSpPr>
          <p:cNvPr id="149" name="组合 148"/>
          <p:cNvGrpSpPr/>
          <p:nvPr/>
        </p:nvGrpSpPr>
        <p:grpSpPr>
          <a:xfrm>
            <a:off x="7576458" y="2033812"/>
            <a:ext cx="723900" cy="723900"/>
            <a:chOff x="8631058" y="7150100"/>
            <a:chExt cx="533400" cy="533400"/>
          </a:xfrm>
        </p:grpSpPr>
        <p:sp>
          <p:nvSpPr>
            <p:cNvPr id="130" name="矩形: 圆角 129"/>
            <p:cNvSpPr/>
            <p:nvPr/>
          </p:nvSpPr>
          <p:spPr>
            <a:xfrm>
              <a:off x="8631058" y="7150100"/>
              <a:ext cx="533400" cy="5334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>
              <a:noFill/>
            </a:ln>
            <a:effectLst>
              <a:outerShdw blurRad="228600" dist="127000" dir="3600000" rotWithShape="0">
                <a:schemeClr val="accent1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6926" tIns="48463" rIns="96926" bIns="48463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sp>
          <p:nvSpPr>
            <p:cNvPr id="37" name="矩形: 圆角 36"/>
            <p:cNvSpPr/>
            <p:nvPr/>
          </p:nvSpPr>
          <p:spPr>
            <a:xfrm>
              <a:off x="8676297" y="7195339"/>
              <a:ext cx="442922" cy="442922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bg1"/>
              </a:solidFill>
              <a:prstDash val="lgDash"/>
            </a:ln>
            <a:effectLst>
              <a:outerShdw blurRad="190500" dist="190500" dir="8100000" algn="tr" rotWithShape="0">
                <a:schemeClr val="accent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pic>
          <p:nvPicPr>
            <p:cNvPr id="38" name="图形 37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783458" y="7302500"/>
              <a:ext cx="228600" cy="228600"/>
            </a:xfrm>
            <a:prstGeom prst="rect">
              <a:avLst/>
            </a:prstGeom>
          </p:spPr>
        </p:pic>
      </p:grpSp>
      <p:pic>
        <p:nvPicPr>
          <p:cNvPr id="207" name="图片 206"/>
          <p:cNvPicPr/>
          <p:nvPr/>
        </p:nvPicPr>
        <p:blipFill>
          <a:blip r:embed="rId5"/>
          <a:stretch>
            <a:fillRect/>
          </a:stretch>
        </p:blipFill>
        <p:spPr>
          <a:xfrm>
            <a:off x="11440" y="670826"/>
            <a:ext cx="3502476" cy="3502476"/>
          </a:xfrm>
          <a:prstGeom prst="rect">
            <a:avLst/>
          </a:prstGeom>
          <a:effectLst>
            <a:outerShdw blurRad="190500" dist="190500" dir="2700000" algn="tl" rotWithShape="0">
              <a:schemeClr val="accent1">
                <a:lumMod val="50000"/>
                <a:alpha val="40000"/>
              </a:scheme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sp>
        <p:nvSpPr>
          <p:cNvPr id="6" name="矩形 5"/>
          <p:cNvSpPr/>
          <p:nvPr/>
        </p:nvSpPr>
        <p:spPr bwMode="auto">
          <a:xfrm rot="5400000">
            <a:off x="-2619217" y="2546412"/>
            <a:ext cx="6858001" cy="176971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00" cap="none" spc="0" normalizeH="0" baseline="0" noProof="0" dirty="0">
                <a:ln w="3175">
                  <a:noFill/>
                </a:ln>
                <a:solidFill>
                  <a:schemeClr val="accent1">
                    <a:lumMod val="50000"/>
                    <a:alpha val="10000"/>
                  </a:schemeClr>
                </a:solidFill>
                <a:effectLst/>
                <a:uLnTx/>
                <a:uFillTx/>
                <a:latin typeface="+mj-lt"/>
                <a:ea typeface="+mj-ea"/>
                <a:cs typeface="思源黑体 CN Normal" panose="020B0400000000000000" pitchFamily="34" charset="-122"/>
              </a:rPr>
              <a:t>TRAVEL</a:t>
            </a:r>
            <a:endParaRPr kumimoji="0" lang="en-US" altLang="zh-CN" sz="11500" b="0" i="0" u="none" strike="noStrike" kern="100" cap="none" spc="0" normalizeH="0" baseline="0" noProof="0" dirty="0">
              <a:ln w="3175">
                <a:noFill/>
              </a:ln>
              <a:solidFill>
                <a:schemeClr val="accent1">
                  <a:lumMod val="50000"/>
                  <a:alpha val="10000"/>
                </a:schemeClr>
              </a:solidFill>
              <a:effectLst/>
              <a:uLnTx/>
              <a:uFillTx/>
              <a:latin typeface="+mj-lt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8" name="矩形 7"/>
          <p:cNvSpPr/>
          <p:nvPr/>
        </p:nvSpPr>
        <p:spPr bwMode="auto">
          <a:xfrm rot="5400000">
            <a:off x="-1109434" y="2546412"/>
            <a:ext cx="6858001" cy="176971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00" cap="none" spc="0" normalizeH="0" baseline="0" noProof="0" dirty="0">
                <a:ln w="3175">
                  <a:noFill/>
                </a:ln>
                <a:solidFill>
                  <a:schemeClr val="bg1">
                    <a:alpha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思源黑体 CN Normal" panose="020B0400000000000000" pitchFamily="34" charset="-122"/>
              </a:rPr>
              <a:t>TRAVEL</a:t>
            </a:r>
            <a:endParaRPr kumimoji="0" lang="en-US" altLang="zh-CN" sz="11500" b="0" i="0" u="none" strike="noStrike" kern="100" cap="none" spc="0" normalizeH="0" baseline="0" noProof="0" dirty="0">
              <a:ln w="3175">
                <a:noFill/>
              </a:ln>
              <a:solidFill>
                <a:schemeClr val="bg1">
                  <a:alpha val="5000"/>
                </a:schemeClr>
              </a:solidFill>
              <a:effectLst/>
              <a:uLnTx/>
              <a:uFillTx/>
              <a:latin typeface="+mj-lt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9" name="矩形 8"/>
          <p:cNvSpPr/>
          <p:nvPr/>
        </p:nvSpPr>
        <p:spPr bwMode="auto">
          <a:xfrm rot="5400000">
            <a:off x="400349" y="2546412"/>
            <a:ext cx="6858001" cy="176971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00" cap="none" spc="0" normalizeH="0" baseline="0" noProof="0" dirty="0">
                <a:ln w="3175">
                  <a:noFill/>
                </a:ln>
                <a:solidFill>
                  <a:schemeClr val="accent1">
                    <a:lumMod val="50000"/>
                    <a:alpha val="10000"/>
                  </a:schemeClr>
                </a:solidFill>
                <a:effectLst/>
                <a:uLnTx/>
                <a:uFillTx/>
                <a:latin typeface="+mj-lt"/>
                <a:ea typeface="+mj-ea"/>
                <a:cs typeface="思源黑体 CN Normal" panose="020B0400000000000000" pitchFamily="34" charset="-122"/>
              </a:rPr>
              <a:t>TRAVEL</a:t>
            </a:r>
            <a:endParaRPr kumimoji="0" lang="en-US" altLang="zh-CN" sz="11500" b="0" i="0" u="none" strike="noStrike" kern="100" cap="none" spc="0" normalizeH="0" baseline="0" noProof="0" dirty="0">
              <a:ln w="3175">
                <a:noFill/>
              </a:ln>
              <a:solidFill>
                <a:schemeClr val="accent1">
                  <a:lumMod val="50000"/>
                  <a:alpha val="10000"/>
                </a:schemeClr>
              </a:solidFill>
              <a:effectLst/>
              <a:uLnTx/>
              <a:uFillTx/>
              <a:latin typeface="+mj-lt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10" name="矩形 9"/>
          <p:cNvSpPr/>
          <p:nvPr/>
        </p:nvSpPr>
        <p:spPr bwMode="auto">
          <a:xfrm rot="5400000">
            <a:off x="1910132" y="2546412"/>
            <a:ext cx="6858001" cy="176971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00" cap="none" spc="0" normalizeH="0" baseline="0" noProof="0" dirty="0">
                <a:ln w="3175">
                  <a:noFill/>
                </a:ln>
                <a:solidFill>
                  <a:schemeClr val="bg1">
                    <a:alpha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思源黑体 CN Normal" panose="020B0400000000000000" pitchFamily="34" charset="-122"/>
              </a:rPr>
              <a:t>TRAVEL</a:t>
            </a:r>
            <a:endParaRPr kumimoji="0" lang="en-US" altLang="zh-CN" sz="11500" b="0" i="0" u="none" strike="noStrike" kern="100" cap="none" spc="0" normalizeH="0" baseline="0" noProof="0" dirty="0">
              <a:ln w="3175">
                <a:noFill/>
              </a:ln>
              <a:solidFill>
                <a:schemeClr val="bg1">
                  <a:alpha val="5000"/>
                </a:schemeClr>
              </a:solidFill>
              <a:effectLst/>
              <a:uLnTx/>
              <a:uFillTx/>
              <a:latin typeface="+mj-lt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12" name="矩形 11"/>
          <p:cNvSpPr/>
          <p:nvPr/>
        </p:nvSpPr>
        <p:spPr bwMode="auto">
          <a:xfrm rot="5400000">
            <a:off x="3419915" y="2546412"/>
            <a:ext cx="6858001" cy="176971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00" cap="none" spc="0" normalizeH="0" baseline="0" noProof="0" dirty="0">
                <a:ln w="3175">
                  <a:noFill/>
                </a:ln>
                <a:solidFill>
                  <a:schemeClr val="accent1">
                    <a:lumMod val="50000"/>
                    <a:alpha val="10000"/>
                  </a:schemeClr>
                </a:solidFill>
                <a:effectLst/>
                <a:uLnTx/>
                <a:uFillTx/>
                <a:latin typeface="+mj-lt"/>
                <a:ea typeface="+mj-ea"/>
                <a:cs typeface="思源黑体 CN Normal" panose="020B0400000000000000" pitchFamily="34" charset="-122"/>
              </a:rPr>
              <a:t>TRAVEL</a:t>
            </a:r>
            <a:endParaRPr kumimoji="0" lang="en-US" altLang="zh-CN" sz="11500" b="0" i="0" u="none" strike="noStrike" kern="100" cap="none" spc="0" normalizeH="0" baseline="0" noProof="0" dirty="0">
              <a:ln w="3175">
                <a:noFill/>
              </a:ln>
              <a:solidFill>
                <a:schemeClr val="accent1">
                  <a:lumMod val="50000"/>
                  <a:alpha val="10000"/>
                </a:schemeClr>
              </a:solidFill>
              <a:effectLst/>
              <a:uLnTx/>
              <a:uFillTx/>
              <a:latin typeface="+mj-lt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14" name="矩形 13"/>
          <p:cNvSpPr/>
          <p:nvPr/>
        </p:nvSpPr>
        <p:spPr bwMode="auto">
          <a:xfrm rot="5400000">
            <a:off x="4929698" y="2546412"/>
            <a:ext cx="6858001" cy="176971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00" cap="none" spc="0" normalizeH="0" baseline="0" noProof="0" dirty="0">
                <a:ln w="3175">
                  <a:noFill/>
                </a:ln>
                <a:solidFill>
                  <a:schemeClr val="bg1">
                    <a:alpha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思源黑体 CN Normal" panose="020B0400000000000000" pitchFamily="34" charset="-122"/>
              </a:rPr>
              <a:t>TRAVEL</a:t>
            </a:r>
            <a:endParaRPr kumimoji="0" lang="en-US" altLang="zh-CN" sz="11500" b="0" i="0" u="none" strike="noStrike" kern="100" cap="none" spc="0" normalizeH="0" baseline="0" noProof="0" dirty="0">
              <a:ln w="3175">
                <a:noFill/>
              </a:ln>
              <a:solidFill>
                <a:schemeClr val="bg1">
                  <a:alpha val="5000"/>
                </a:schemeClr>
              </a:solidFill>
              <a:effectLst/>
              <a:uLnTx/>
              <a:uFillTx/>
              <a:latin typeface="+mj-lt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15" name="矩形 14"/>
          <p:cNvSpPr/>
          <p:nvPr/>
        </p:nvSpPr>
        <p:spPr bwMode="auto">
          <a:xfrm rot="5400000">
            <a:off x="6439481" y="2546412"/>
            <a:ext cx="6858001" cy="176971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00" cap="none" spc="0" normalizeH="0" baseline="0" noProof="0" dirty="0">
                <a:ln w="3175">
                  <a:noFill/>
                </a:ln>
                <a:solidFill>
                  <a:schemeClr val="accent1">
                    <a:lumMod val="50000"/>
                    <a:alpha val="10000"/>
                  </a:schemeClr>
                </a:solidFill>
                <a:effectLst/>
                <a:uLnTx/>
                <a:uFillTx/>
                <a:latin typeface="+mj-lt"/>
                <a:ea typeface="+mj-ea"/>
                <a:cs typeface="思源黑体 CN Normal" panose="020B0400000000000000" pitchFamily="34" charset="-122"/>
              </a:rPr>
              <a:t>TRAVEL</a:t>
            </a:r>
            <a:endParaRPr kumimoji="0" lang="en-US" altLang="zh-CN" sz="11500" b="0" i="0" u="none" strike="noStrike" kern="100" cap="none" spc="0" normalizeH="0" baseline="0" noProof="0" dirty="0">
              <a:ln w="3175">
                <a:noFill/>
              </a:ln>
              <a:solidFill>
                <a:schemeClr val="accent1">
                  <a:lumMod val="50000"/>
                  <a:alpha val="10000"/>
                </a:schemeClr>
              </a:solidFill>
              <a:effectLst/>
              <a:uLnTx/>
              <a:uFillTx/>
              <a:latin typeface="+mj-lt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16" name="矩形 15"/>
          <p:cNvSpPr/>
          <p:nvPr/>
        </p:nvSpPr>
        <p:spPr bwMode="auto">
          <a:xfrm rot="5400000">
            <a:off x="7949262" y="2546412"/>
            <a:ext cx="6858001" cy="176971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00" cap="none" spc="0" normalizeH="0" baseline="0" noProof="0" dirty="0">
                <a:ln w="3175">
                  <a:noFill/>
                </a:ln>
                <a:solidFill>
                  <a:schemeClr val="bg1">
                    <a:alpha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思源黑体 CN Normal" panose="020B0400000000000000" pitchFamily="34" charset="-122"/>
              </a:rPr>
              <a:t>TRAVEL</a:t>
            </a:r>
            <a:endParaRPr kumimoji="0" lang="en-US" altLang="zh-CN" sz="11500" b="0" i="0" u="none" strike="noStrike" kern="100" cap="none" spc="0" normalizeH="0" baseline="0" noProof="0" dirty="0">
              <a:ln w="3175">
                <a:noFill/>
              </a:ln>
              <a:solidFill>
                <a:schemeClr val="bg1">
                  <a:alpha val="5000"/>
                </a:schemeClr>
              </a:solidFill>
              <a:effectLst/>
              <a:uLnTx/>
              <a:uFillTx/>
              <a:latin typeface="+mj-lt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216699" y="6126480"/>
            <a:ext cx="4044602" cy="849075"/>
          </a:xfrm>
          <a:prstGeom prst="ellipse">
            <a:avLst/>
          </a:prstGeom>
          <a:solidFill>
            <a:schemeClr val="accent1">
              <a:lumMod val="50000"/>
              <a:alpha val="30000"/>
            </a:schemeClr>
          </a:soli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sp>
        <p:nvSpPr>
          <p:cNvPr id="116" name="任意多边形: 形状 115"/>
          <p:cNvSpPr/>
          <p:nvPr/>
        </p:nvSpPr>
        <p:spPr>
          <a:xfrm rot="21210637">
            <a:off x="-31543" y="-413316"/>
            <a:ext cx="7547724" cy="3835014"/>
          </a:xfrm>
          <a:custGeom>
            <a:avLst/>
            <a:gdLst>
              <a:gd name="connsiteX0" fmla="*/ 225523 w 7547724"/>
              <a:gd name="connsiteY0" fmla="*/ 0 h 3835014"/>
              <a:gd name="connsiteX1" fmla="*/ 7547724 w 7547724"/>
              <a:gd name="connsiteY1" fmla="*/ 832885 h 3835014"/>
              <a:gd name="connsiteX2" fmla="*/ 7518831 w 7547724"/>
              <a:gd name="connsiteY2" fmla="*/ 943325 h 3835014"/>
              <a:gd name="connsiteX3" fmla="*/ 4978070 w 7547724"/>
              <a:gd name="connsiteY3" fmla="*/ 2988932 h 3835014"/>
              <a:gd name="connsiteX4" fmla="*/ 4858568 w 7547724"/>
              <a:gd name="connsiteY4" fmla="*/ 3007215 h 3835014"/>
              <a:gd name="connsiteX5" fmla="*/ 4816792 w 7547724"/>
              <a:gd name="connsiteY5" fmla="*/ 3081513 h 3835014"/>
              <a:gd name="connsiteX6" fmla="*/ 3339053 w 7547724"/>
              <a:gd name="connsiteY6" fmla="*/ 3835014 h 3835014"/>
              <a:gd name="connsiteX7" fmla="*/ 1734033 w 7547724"/>
              <a:gd name="connsiteY7" fmla="*/ 2823373 h 3835014"/>
              <a:gd name="connsiteX8" fmla="*/ 1711080 w 7547724"/>
              <a:gd name="connsiteY8" fmla="*/ 2746895 h 3835014"/>
              <a:gd name="connsiteX9" fmla="*/ 1704807 w 7547724"/>
              <a:gd name="connsiteY9" fmla="*/ 2747750 h 3835014"/>
              <a:gd name="connsiteX10" fmla="*/ 1490762 w 7547724"/>
              <a:gd name="connsiteY10" fmla="*/ 2759317 h 3835014"/>
              <a:gd name="connsiteX11" fmla="*/ 13023 w 7547724"/>
              <a:gd name="connsiteY11" fmla="*/ 2005816 h 3835014"/>
              <a:gd name="connsiteX12" fmla="*/ 0 w 7547724"/>
              <a:gd name="connsiteY12" fmla="*/ 1982655 h 3835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547724" h="3835014">
                <a:moveTo>
                  <a:pt x="225523" y="0"/>
                </a:moveTo>
                <a:lnTo>
                  <a:pt x="7547724" y="832885"/>
                </a:lnTo>
                <a:lnTo>
                  <a:pt x="7518831" y="943325"/>
                </a:lnTo>
                <a:cubicBezTo>
                  <a:pt x="7193264" y="1974029"/>
                  <a:pt x="6209627" y="2773026"/>
                  <a:pt x="4978070" y="2988932"/>
                </a:cubicBezTo>
                <a:lnTo>
                  <a:pt x="4858568" y="3007215"/>
                </a:lnTo>
                <a:lnTo>
                  <a:pt x="4816792" y="3081513"/>
                </a:lnTo>
                <a:cubicBezTo>
                  <a:pt x="4532205" y="3530332"/>
                  <a:pt x="3977160" y="3835014"/>
                  <a:pt x="3339053" y="3835014"/>
                </a:cubicBezTo>
                <a:cubicBezTo>
                  <a:pt x="2584926" y="3835014"/>
                  <a:pt x="1946813" y="3409466"/>
                  <a:pt x="1734033" y="2823373"/>
                </a:cubicBezTo>
                <a:lnTo>
                  <a:pt x="1711080" y="2746895"/>
                </a:lnTo>
                <a:lnTo>
                  <a:pt x="1704807" y="2747750"/>
                </a:lnTo>
                <a:cubicBezTo>
                  <a:pt x="1634714" y="2755383"/>
                  <a:pt x="1563275" y="2759317"/>
                  <a:pt x="1490762" y="2759317"/>
                </a:cubicBezTo>
                <a:cubicBezTo>
                  <a:pt x="852655" y="2759317"/>
                  <a:pt x="297611" y="2454635"/>
                  <a:pt x="13023" y="2005816"/>
                </a:cubicBezTo>
                <a:lnTo>
                  <a:pt x="0" y="1982655"/>
                </a:lnTo>
                <a:close/>
              </a:path>
            </a:pathLst>
          </a:custGeom>
          <a:gradFill>
            <a:gsLst>
              <a:gs pos="3000">
                <a:schemeClr val="accent2">
                  <a:lumMod val="60000"/>
                  <a:lumOff val="40000"/>
                </a:schemeClr>
              </a:gs>
              <a:gs pos="100000">
                <a:schemeClr val="accent2"/>
              </a:gs>
            </a:gsLst>
            <a:lin ang="2700000" scaled="0"/>
          </a:gradFill>
          <a:ln>
            <a:noFill/>
          </a:ln>
          <a:effectLst>
            <a:outerShdw blurRad="190500" dist="190500" dir="8100000" algn="tr" rotWithShape="0">
              <a:schemeClr val="accent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cs typeface="思源黑体 CN Normal" panose="020B0400000000000000" pitchFamily="34" charset="-122"/>
            </a:endParaRPr>
          </a:p>
        </p:txBody>
      </p:sp>
      <p:sp>
        <p:nvSpPr>
          <p:cNvPr id="114" name="任意多边形: 形状 113"/>
          <p:cNvSpPr/>
          <p:nvPr/>
        </p:nvSpPr>
        <p:spPr>
          <a:xfrm rot="21210637">
            <a:off x="-50185" y="-402813"/>
            <a:ext cx="7397597" cy="3786273"/>
          </a:xfrm>
          <a:custGeom>
            <a:avLst/>
            <a:gdLst>
              <a:gd name="connsiteX0" fmla="*/ 241998 w 7397597"/>
              <a:gd name="connsiteY0" fmla="*/ 0 h 3786273"/>
              <a:gd name="connsiteX1" fmla="*/ 7397597 w 7397597"/>
              <a:gd name="connsiteY1" fmla="*/ 813935 h 3786273"/>
              <a:gd name="connsiteX2" fmla="*/ 7376498 w 7397597"/>
              <a:gd name="connsiteY2" fmla="*/ 894584 h 3786273"/>
              <a:gd name="connsiteX3" fmla="*/ 4835737 w 7397597"/>
              <a:gd name="connsiteY3" fmla="*/ 2940191 h 3786273"/>
              <a:gd name="connsiteX4" fmla="*/ 4716236 w 7397597"/>
              <a:gd name="connsiteY4" fmla="*/ 2958474 h 3786273"/>
              <a:gd name="connsiteX5" fmla="*/ 4674459 w 7397597"/>
              <a:gd name="connsiteY5" fmla="*/ 3032772 h 3786273"/>
              <a:gd name="connsiteX6" fmla="*/ 3196720 w 7397597"/>
              <a:gd name="connsiteY6" fmla="*/ 3786273 h 3786273"/>
              <a:gd name="connsiteX7" fmla="*/ 1591700 w 7397597"/>
              <a:gd name="connsiteY7" fmla="*/ 2774632 h 3786273"/>
              <a:gd name="connsiteX8" fmla="*/ 1568747 w 7397597"/>
              <a:gd name="connsiteY8" fmla="*/ 2698154 h 3786273"/>
              <a:gd name="connsiteX9" fmla="*/ 1562474 w 7397597"/>
              <a:gd name="connsiteY9" fmla="*/ 2699009 h 3786273"/>
              <a:gd name="connsiteX10" fmla="*/ 1348429 w 7397597"/>
              <a:gd name="connsiteY10" fmla="*/ 2710576 h 3786273"/>
              <a:gd name="connsiteX11" fmla="*/ 51616 w 7397597"/>
              <a:gd name="connsiteY11" fmla="*/ 2186626 h 3786273"/>
              <a:gd name="connsiteX12" fmla="*/ 0 w 7397597"/>
              <a:gd name="connsiteY12" fmla="*/ 2127491 h 3786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97597" h="3786273">
                <a:moveTo>
                  <a:pt x="241998" y="0"/>
                </a:moveTo>
                <a:lnTo>
                  <a:pt x="7397597" y="813935"/>
                </a:lnTo>
                <a:lnTo>
                  <a:pt x="7376498" y="894584"/>
                </a:lnTo>
                <a:cubicBezTo>
                  <a:pt x="7050931" y="1925288"/>
                  <a:pt x="6067294" y="2724285"/>
                  <a:pt x="4835737" y="2940191"/>
                </a:cubicBezTo>
                <a:lnTo>
                  <a:pt x="4716236" y="2958474"/>
                </a:lnTo>
                <a:lnTo>
                  <a:pt x="4674459" y="3032772"/>
                </a:lnTo>
                <a:cubicBezTo>
                  <a:pt x="4389872" y="3481591"/>
                  <a:pt x="3834828" y="3786273"/>
                  <a:pt x="3196720" y="3786273"/>
                </a:cubicBezTo>
                <a:cubicBezTo>
                  <a:pt x="2442593" y="3786273"/>
                  <a:pt x="1804480" y="3360725"/>
                  <a:pt x="1591700" y="2774632"/>
                </a:cubicBezTo>
                <a:lnTo>
                  <a:pt x="1568747" y="2698154"/>
                </a:lnTo>
                <a:lnTo>
                  <a:pt x="1562474" y="2699009"/>
                </a:lnTo>
                <a:cubicBezTo>
                  <a:pt x="1492381" y="2706642"/>
                  <a:pt x="1420942" y="2710576"/>
                  <a:pt x="1348429" y="2710576"/>
                </a:cubicBezTo>
                <a:cubicBezTo>
                  <a:pt x="826341" y="2710576"/>
                  <a:pt x="359858" y="2506615"/>
                  <a:pt x="51616" y="2186626"/>
                </a:cubicBezTo>
                <a:lnTo>
                  <a:pt x="0" y="2127491"/>
                </a:lnTo>
                <a:close/>
              </a:path>
            </a:pathLst>
          </a:custGeom>
          <a:gradFill>
            <a:gsLst>
              <a:gs pos="300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cs typeface="思源黑体 CN Normal" panose="020B0400000000000000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rcRect r="12462" b="4461"/>
          <a:stretch>
            <a:fillRect/>
          </a:stretch>
        </p:blipFill>
        <p:spPr>
          <a:xfrm flipH="1">
            <a:off x="0" y="770334"/>
            <a:ext cx="5577840" cy="6087666"/>
          </a:xfrm>
          <a:custGeom>
            <a:avLst/>
            <a:gdLst>
              <a:gd name="connsiteX0" fmla="*/ 5577840 w 5577840"/>
              <a:gd name="connsiteY0" fmla="*/ 0 h 6087666"/>
              <a:gd name="connsiteX1" fmla="*/ 0 w 5577840"/>
              <a:gd name="connsiteY1" fmla="*/ 0 h 6087666"/>
              <a:gd name="connsiteX2" fmla="*/ 0 w 5577840"/>
              <a:gd name="connsiteY2" fmla="*/ 6087666 h 6087666"/>
              <a:gd name="connsiteX3" fmla="*/ 5577840 w 5577840"/>
              <a:gd name="connsiteY3" fmla="*/ 6087666 h 6087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77840" h="6087666">
                <a:moveTo>
                  <a:pt x="5577840" y="0"/>
                </a:moveTo>
                <a:lnTo>
                  <a:pt x="0" y="0"/>
                </a:lnTo>
                <a:lnTo>
                  <a:pt x="0" y="6087666"/>
                </a:lnTo>
                <a:lnTo>
                  <a:pt x="5577840" y="6087666"/>
                </a:lnTo>
                <a:close/>
              </a:path>
            </a:pathLst>
          </a:custGeom>
          <a:effectLst>
            <a:outerShdw blurRad="190500" dist="190500" dir="2700000" algn="tl" rotWithShape="0">
              <a:schemeClr val="accent1">
                <a:lumMod val="50000"/>
                <a:alpha val="40000"/>
              </a:schemeClr>
            </a:outerShdw>
          </a:effectLst>
        </p:spPr>
      </p:pic>
      <p:sp>
        <p:nvSpPr>
          <p:cNvPr id="21" name="文本框 20"/>
          <p:cNvSpPr txBox="1"/>
          <p:nvPr/>
        </p:nvSpPr>
        <p:spPr>
          <a:xfrm>
            <a:off x="643171" y="318062"/>
            <a:ext cx="1569660" cy="92333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noAutofit/>
          </a:bodyPr>
          <a:lstStyle/>
          <a:p>
            <a:r>
              <a:rPr lang="zh-CN" altLang="en-US" sz="6000" dirty="0">
                <a:solidFill>
                  <a:schemeClr val="accent1"/>
                </a:solidFill>
                <a:latin typeface="+mj-ea"/>
                <a:ea typeface="+mj-ea"/>
                <a:cs typeface="思源黑体 CN Normal" panose="020B0400000000000000" pitchFamily="34" charset="-122"/>
              </a:rPr>
              <a:t>目录</a:t>
            </a:r>
            <a:endParaRPr lang="zh-CN" altLang="en-US" sz="6000" dirty="0">
              <a:solidFill>
                <a:schemeClr val="accent1"/>
              </a:solidFill>
              <a:latin typeface="+mj-ea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2115093" y="454708"/>
            <a:ext cx="3177088" cy="7688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4000" dirty="0">
                <a:ln>
                  <a:gradFill flip="none" rotWithShape="1">
                    <a:gsLst>
                      <a:gs pos="0">
                        <a:schemeClr val="accent1"/>
                      </a:gs>
                      <a:gs pos="86000">
                        <a:schemeClr val="accent1">
                          <a:alpha val="0"/>
                        </a:schemeClr>
                      </a:gs>
                    </a:gsLst>
                    <a:lin ang="5400000" scaled="1"/>
                    <a:tileRect/>
                  </a:gradFill>
                </a:ln>
                <a:solidFill>
                  <a:schemeClr val="accent1"/>
                </a:solidFill>
                <a:latin typeface="+mj-ea"/>
                <a:ea typeface="+mj-ea"/>
                <a:cs typeface="思源黑体 CN Normal" panose="020B0400000000000000" pitchFamily="34" charset="-122"/>
              </a:rPr>
              <a:t>CONTENTS</a:t>
            </a:r>
            <a:endParaRPr lang="en-US" altLang="zh-CN" sz="4000" dirty="0">
              <a:ln>
                <a:gradFill flip="none" rotWithShape="1">
                  <a:gsLst>
                    <a:gs pos="0">
                      <a:schemeClr val="accent1"/>
                    </a:gs>
                    <a:gs pos="86000">
                      <a:schemeClr val="accent1">
                        <a:alpha val="0"/>
                      </a:schemeClr>
                    </a:gs>
                  </a:gsLst>
                  <a:lin ang="5400000" scaled="1"/>
                  <a:tileRect/>
                </a:gradFill>
              </a:ln>
              <a:solidFill>
                <a:schemeClr val="accent1"/>
              </a:solidFill>
              <a:latin typeface="+mj-ea"/>
              <a:ea typeface="+mj-ea"/>
              <a:cs typeface="思源黑体 CN Normal" panose="020B0400000000000000" pitchFamily="34" charset="-122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671591" y="1270055"/>
            <a:ext cx="877103" cy="309268"/>
            <a:chOff x="8680716" y="5823535"/>
            <a:chExt cx="2115237" cy="745836"/>
          </a:xfrm>
        </p:grpSpPr>
        <p:sp>
          <p:nvSpPr>
            <p:cNvPr id="24" name="任意多边形: 形状 23"/>
            <p:cNvSpPr/>
            <p:nvPr/>
          </p:nvSpPr>
          <p:spPr>
            <a:xfrm rot="3051009" flipV="1">
              <a:off x="8684752" y="5819499"/>
              <a:ext cx="745836" cy="753908"/>
            </a:xfrm>
            <a:custGeom>
              <a:avLst/>
              <a:gdLst>
                <a:gd name="connsiteX0" fmla="*/ 40901 w 1334720"/>
                <a:gd name="connsiteY0" fmla="*/ 1066874 h 1349166"/>
                <a:gd name="connsiteX1" fmla="*/ 198400 w 1334720"/>
                <a:gd name="connsiteY1" fmla="*/ 1173912 h 1349166"/>
                <a:gd name="connsiteX2" fmla="*/ 1019449 w 1334720"/>
                <a:gd name="connsiteY2" fmla="*/ 1343947 h 1349166"/>
                <a:gd name="connsiteX3" fmla="*/ 1206505 w 1334720"/>
                <a:gd name="connsiteY3" fmla="*/ 1308265 h 1349166"/>
                <a:gd name="connsiteX4" fmla="*/ 1224245 w 1334720"/>
                <a:gd name="connsiteY4" fmla="*/ 1294015 h 1349166"/>
                <a:gd name="connsiteX5" fmla="*/ 1225023 w 1334720"/>
                <a:gd name="connsiteY5" fmla="*/ 1293593 h 1349166"/>
                <a:gd name="connsiteX6" fmla="*/ 1234323 w 1334720"/>
                <a:gd name="connsiteY6" fmla="*/ 1285920 h 1349166"/>
                <a:gd name="connsiteX7" fmla="*/ 1243723 w 1334720"/>
                <a:gd name="connsiteY7" fmla="*/ 1278369 h 1349166"/>
                <a:gd name="connsiteX8" fmla="*/ 1244294 w 1334720"/>
                <a:gd name="connsiteY8" fmla="*/ 1277693 h 1349166"/>
                <a:gd name="connsiteX9" fmla="*/ 1261846 w 1334720"/>
                <a:gd name="connsiteY9" fmla="*/ 1263211 h 1349166"/>
                <a:gd name="connsiteX10" fmla="*/ 1334720 w 1334720"/>
                <a:gd name="connsiteY10" fmla="*/ 1087278 h 1349166"/>
                <a:gd name="connsiteX11" fmla="*/ 1334720 w 1334720"/>
                <a:gd name="connsiteY11" fmla="*/ 248807 h 1349166"/>
                <a:gd name="connsiteX12" fmla="*/ 1085913 w 1334720"/>
                <a:gd name="connsiteY12" fmla="*/ 0 h 1349166"/>
                <a:gd name="connsiteX13" fmla="*/ 837106 w 1334720"/>
                <a:gd name="connsiteY13" fmla="*/ 248807 h 1349166"/>
                <a:gd name="connsiteX14" fmla="*/ 837106 w 1334720"/>
                <a:gd name="connsiteY14" fmla="*/ 798012 h 1349166"/>
                <a:gd name="connsiteX15" fmla="*/ 299313 w 1334720"/>
                <a:gd name="connsiteY15" fmla="*/ 686637 h 1349166"/>
                <a:gd name="connsiteX16" fmla="*/ 5219 w 1334720"/>
                <a:gd name="connsiteY16" fmla="*/ 879819 h 1349166"/>
                <a:gd name="connsiteX17" fmla="*/ 40901 w 1334720"/>
                <a:gd name="connsiteY17" fmla="*/ 1066874 h 1349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34720" h="1349166">
                  <a:moveTo>
                    <a:pt x="40901" y="1066874"/>
                  </a:moveTo>
                  <a:cubicBezTo>
                    <a:pt x="75860" y="1120095"/>
                    <a:pt x="131122" y="1159979"/>
                    <a:pt x="198400" y="1173912"/>
                  </a:cubicBezTo>
                  <a:lnTo>
                    <a:pt x="1019449" y="1343947"/>
                  </a:lnTo>
                  <a:cubicBezTo>
                    <a:pt x="1086728" y="1357881"/>
                    <a:pt x="1153285" y="1343224"/>
                    <a:pt x="1206505" y="1308265"/>
                  </a:cubicBezTo>
                  <a:lnTo>
                    <a:pt x="1224245" y="1294015"/>
                  </a:lnTo>
                  <a:lnTo>
                    <a:pt x="1225023" y="1293593"/>
                  </a:lnTo>
                  <a:lnTo>
                    <a:pt x="1234323" y="1285920"/>
                  </a:lnTo>
                  <a:lnTo>
                    <a:pt x="1243723" y="1278369"/>
                  </a:lnTo>
                  <a:lnTo>
                    <a:pt x="1244294" y="1277693"/>
                  </a:lnTo>
                  <a:lnTo>
                    <a:pt x="1261846" y="1263211"/>
                  </a:lnTo>
                  <a:cubicBezTo>
                    <a:pt x="1306871" y="1218186"/>
                    <a:pt x="1334720" y="1155984"/>
                    <a:pt x="1334720" y="1087278"/>
                  </a:cubicBezTo>
                  <a:lnTo>
                    <a:pt x="1334720" y="248807"/>
                  </a:lnTo>
                  <a:cubicBezTo>
                    <a:pt x="1334720" y="111395"/>
                    <a:pt x="1223325" y="0"/>
                    <a:pt x="1085913" y="0"/>
                  </a:cubicBezTo>
                  <a:cubicBezTo>
                    <a:pt x="948501" y="0"/>
                    <a:pt x="837106" y="111395"/>
                    <a:pt x="837106" y="248807"/>
                  </a:cubicBezTo>
                  <a:lnTo>
                    <a:pt x="837106" y="798012"/>
                  </a:lnTo>
                  <a:lnTo>
                    <a:pt x="299313" y="686637"/>
                  </a:lnTo>
                  <a:cubicBezTo>
                    <a:pt x="164756" y="658771"/>
                    <a:pt x="33085" y="745262"/>
                    <a:pt x="5219" y="879819"/>
                  </a:cubicBezTo>
                  <a:cubicBezTo>
                    <a:pt x="-8714" y="947097"/>
                    <a:pt x="5942" y="1013654"/>
                    <a:pt x="40901" y="1066874"/>
                  </a:cubicBezTo>
                  <a:close/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cs typeface="思源黑体 CN Normal" panose="020B0400000000000000" pitchFamily="34" charset="-122"/>
              </a:endParaRPr>
            </a:p>
          </p:txBody>
        </p:sp>
        <p:sp>
          <p:nvSpPr>
            <p:cNvPr id="25" name="任意多边形: 形状 24"/>
            <p:cNvSpPr/>
            <p:nvPr/>
          </p:nvSpPr>
          <p:spPr>
            <a:xfrm rot="3051009" flipV="1">
              <a:off x="9365416" y="5819499"/>
              <a:ext cx="745836" cy="753908"/>
            </a:xfrm>
            <a:custGeom>
              <a:avLst/>
              <a:gdLst>
                <a:gd name="connsiteX0" fmla="*/ 40901 w 1334720"/>
                <a:gd name="connsiteY0" fmla="*/ 1066874 h 1349166"/>
                <a:gd name="connsiteX1" fmla="*/ 198400 w 1334720"/>
                <a:gd name="connsiteY1" fmla="*/ 1173912 h 1349166"/>
                <a:gd name="connsiteX2" fmla="*/ 1019449 w 1334720"/>
                <a:gd name="connsiteY2" fmla="*/ 1343947 h 1349166"/>
                <a:gd name="connsiteX3" fmla="*/ 1206505 w 1334720"/>
                <a:gd name="connsiteY3" fmla="*/ 1308265 h 1349166"/>
                <a:gd name="connsiteX4" fmla="*/ 1224245 w 1334720"/>
                <a:gd name="connsiteY4" fmla="*/ 1294015 h 1349166"/>
                <a:gd name="connsiteX5" fmla="*/ 1225023 w 1334720"/>
                <a:gd name="connsiteY5" fmla="*/ 1293593 h 1349166"/>
                <a:gd name="connsiteX6" fmla="*/ 1234323 w 1334720"/>
                <a:gd name="connsiteY6" fmla="*/ 1285920 h 1349166"/>
                <a:gd name="connsiteX7" fmla="*/ 1243723 w 1334720"/>
                <a:gd name="connsiteY7" fmla="*/ 1278369 h 1349166"/>
                <a:gd name="connsiteX8" fmla="*/ 1244294 w 1334720"/>
                <a:gd name="connsiteY8" fmla="*/ 1277693 h 1349166"/>
                <a:gd name="connsiteX9" fmla="*/ 1261846 w 1334720"/>
                <a:gd name="connsiteY9" fmla="*/ 1263211 h 1349166"/>
                <a:gd name="connsiteX10" fmla="*/ 1334720 w 1334720"/>
                <a:gd name="connsiteY10" fmla="*/ 1087278 h 1349166"/>
                <a:gd name="connsiteX11" fmla="*/ 1334720 w 1334720"/>
                <a:gd name="connsiteY11" fmla="*/ 248807 h 1349166"/>
                <a:gd name="connsiteX12" fmla="*/ 1085913 w 1334720"/>
                <a:gd name="connsiteY12" fmla="*/ 0 h 1349166"/>
                <a:gd name="connsiteX13" fmla="*/ 837106 w 1334720"/>
                <a:gd name="connsiteY13" fmla="*/ 248807 h 1349166"/>
                <a:gd name="connsiteX14" fmla="*/ 837106 w 1334720"/>
                <a:gd name="connsiteY14" fmla="*/ 798012 h 1349166"/>
                <a:gd name="connsiteX15" fmla="*/ 299313 w 1334720"/>
                <a:gd name="connsiteY15" fmla="*/ 686637 h 1349166"/>
                <a:gd name="connsiteX16" fmla="*/ 5219 w 1334720"/>
                <a:gd name="connsiteY16" fmla="*/ 879819 h 1349166"/>
                <a:gd name="connsiteX17" fmla="*/ 40901 w 1334720"/>
                <a:gd name="connsiteY17" fmla="*/ 1066874 h 1349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34720" h="1349166">
                  <a:moveTo>
                    <a:pt x="40901" y="1066874"/>
                  </a:moveTo>
                  <a:cubicBezTo>
                    <a:pt x="75860" y="1120095"/>
                    <a:pt x="131122" y="1159979"/>
                    <a:pt x="198400" y="1173912"/>
                  </a:cubicBezTo>
                  <a:lnTo>
                    <a:pt x="1019449" y="1343947"/>
                  </a:lnTo>
                  <a:cubicBezTo>
                    <a:pt x="1086728" y="1357881"/>
                    <a:pt x="1153285" y="1343224"/>
                    <a:pt x="1206505" y="1308265"/>
                  </a:cubicBezTo>
                  <a:lnTo>
                    <a:pt x="1224245" y="1294015"/>
                  </a:lnTo>
                  <a:lnTo>
                    <a:pt x="1225023" y="1293593"/>
                  </a:lnTo>
                  <a:lnTo>
                    <a:pt x="1234323" y="1285920"/>
                  </a:lnTo>
                  <a:lnTo>
                    <a:pt x="1243723" y="1278369"/>
                  </a:lnTo>
                  <a:lnTo>
                    <a:pt x="1244294" y="1277693"/>
                  </a:lnTo>
                  <a:lnTo>
                    <a:pt x="1261846" y="1263211"/>
                  </a:lnTo>
                  <a:cubicBezTo>
                    <a:pt x="1306871" y="1218186"/>
                    <a:pt x="1334720" y="1155984"/>
                    <a:pt x="1334720" y="1087278"/>
                  </a:cubicBezTo>
                  <a:lnTo>
                    <a:pt x="1334720" y="248807"/>
                  </a:lnTo>
                  <a:cubicBezTo>
                    <a:pt x="1334720" y="111395"/>
                    <a:pt x="1223325" y="0"/>
                    <a:pt x="1085913" y="0"/>
                  </a:cubicBezTo>
                  <a:cubicBezTo>
                    <a:pt x="948501" y="0"/>
                    <a:pt x="837106" y="111395"/>
                    <a:pt x="837106" y="248807"/>
                  </a:cubicBezTo>
                  <a:lnTo>
                    <a:pt x="837106" y="798012"/>
                  </a:lnTo>
                  <a:lnTo>
                    <a:pt x="299313" y="686637"/>
                  </a:lnTo>
                  <a:cubicBezTo>
                    <a:pt x="164756" y="658771"/>
                    <a:pt x="33085" y="745262"/>
                    <a:pt x="5219" y="879819"/>
                  </a:cubicBezTo>
                  <a:cubicBezTo>
                    <a:pt x="-8714" y="947097"/>
                    <a:pt x="5942" y="1013654"/>
                    <a:pt x="40901" y="1066874"/>
                  </a:cubicBezTo>
                  <a:close/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cs typeface="思源黑体 CN Normal" panose="020B0400000000000000" pitchFamily="34" charset="-122"/>
              </a:endParaRPr>
            </a:p>
          </p:txBody>
        </p:sp>
        <p:sp>
          <p:nvSpPr>
            <p:cNvPr id="26" name="任意多边形: 形状 25"/>
            <p:cNvSpPr/>
            <p:nvPr/>
          </p:nvSpPr>
          <p:spPr>
            <a:xfrm rot="3051009" flipV="1">
              <a:off x="10046081" y="5819499"/>
              <a:ext cx="745836" cy="753908"/>
            </a:xfrm>
            <a:custGeom>
              <a:avLst/>
              <a:gdLst>
                <a:gd name="connsiteX0" fmla="*/ 40901 w 1334720"/>
                <a:gd name="connsiteY0" fmla="*/ 1066874 h 1349166"/>
                <a:gd name="connsiteX1" fmla="*/ 198400 w 1334720"/>
                <a:gd name="connsiteY1" fmla="*/ 1173912 h 1349166"/>
                <a:gd name="connsiteX2" fmla="*/ 1019449 w 1334720"/>
                <a:gd name="connsiteY2" fmla="*/ 1343947 h 1349166"/>
                <a:gd name="connsiteX3" fmla="*/ 1206505 w 1334720"/>
                <a:gd name="connsiteY3" fmla="*/ 1308265 h 1349166"/>
                <a:gd name="connsiteX4" fmla="*/ 1224245 w 1334720"/>
                <a:gd name="connsiteY4" fmla="*/ 1294015 h 1349166"/>
                <a:gd name="connsiteX5" fmla="*/ 1225023 w 1334720"/>
                <a:gd name="connsiteY5" fmla="*/ 1293593 h 1349166"/>
                <a:gd name="connsiteX6" fmla="*/ 1234323 w 1334720"/>
                <a:gd name="connsiteY6" fmla="*/ 1285920 h 1349166"/>
                <a:gd name="connsiteX7" fmla="*/ 1243723 w 1334720"/>
                <a:gd name="connsiteY7" fmla="*/ 1278369 h 1349166"/>
                <a:gd name="connsiteX8" fmla="*/ 1244294 w 1334720"/>
                <a:gd name="connsiteY8" fmla="*/ 1277693 h 1349166"/>
                <a:gd name="connsiteX9" fmla="*/ 1261846 w 1334720"/>
                <a:gd name="connsiteY9" fmla="*/ 1263211 h 1349166"/>
                <a:gd name="connsiteX10" fmla="*/ 1334720 w 1334720"/>
                <a:gd name="connsiteY10" fmla="*/ 1087278 h 1349166"/>
                <a:gd name="connsiteX11" fmla="*/ 1334720 w 1334720"/>
                <a:gd name="connsiteY11" fmla="*/ 248807 h 1349166"/>
                <a:gd name="connsiteX12" fmla="*/ 1085913 w 1334720"/>
                <a:gd name="connsiteY12" fmla="*/ 0 h 1349166"/>
                <a:gd name="connsiteX13" fmla="*/ 837106 w 1334720"/>
                <a:gd name="connsiteY13" fmla="*/ 248807 h 1349166"/>
                <a:gd name="connsiteX14" fmla="*/ 837106 w 1334720"/>
                <a:gd name="connsiteY14" fmla="*/ 798012 h 1349166"/>
                <a:gd name="connsiteX15" fmla="*/ 299313 w 1334720"/>
                <a:gd name="connsiteY15" fmla="*/ 686637 h 1349166"/>
                <a:gd name="connsiteX16" fmla="*/ 5219 w 1334720"/>
                <a:gd name="connsiteY16" fmla="*/ 879819 h 1349166"/>
                <a:gd name="connsiteX17" fmla="*/ 40901 w 1334720"/>
                <a:gd name="connsiteY17" fmla="*/ 1066874 h 1349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34720" h="1349166">
                  <a:moveTo>
                    <a:pt x="40901" y="1066874"/>
                  </a:moveTo>
                  <a:cubicBezTo>
                    <a:pt x="75860" y="1120095"/>
                    <a:pt x="131122" y="1159979"/>
                    <a:pt x="198400" y="1173912"/>
                  </a:cubicBezTo>
                  <a:lnTo>
                    <a:pt x="1019449" y="1343947"/>
                  </a:lnTo>
                  <a:cubicBezTo>
                    <a:pt x="1086728" y="1357881"/>
                    <a:pt x="1153285" y="1343224"/>
                    <a:pt x="1206505" y="1308265"/>
                  </a:cubicBezTo>
                  <a:lnTo>
                    <a:pt x="1224245" y="1294015"/>
                  </a:lnTo>
                  <a:lnTo>
                    <a:pt x="1225023" y="1293593"/>
                  </a:lnTo>
                  <a:lnTo>
                    <a:pt x="1234323" y="1285920"/>
                  </a:lnTo>
                  <a:lnTo>
                    <a:pt x="1243723" y="1278369"/>
                  </a:lnTo>
                  <a:lnTo>
                    <a:pt x="1244294" y="1277693"/>
                  </a:lnTo>
                  <a:lnTo>
                    <a:pt x="1261846" y="1263211"/>
                  </a:lnTo>
                  <a:cubicBezTo>
                    <a:pt x="1306871" y="1218186"/>
                    <a:pt x="1334720" y="1155984"/>
                    <a:pt x="1334720" y="1087278"/>
                  </a:cubicBezTo>
                  <a:lnTo>
                    <a:pt x="1334720" y="248807"/>
                  </a:lnTo>
                  <a:cubicBezTo>
                    <a:pt x="1334720" y="111395"/>
                    <a:pt x="1223325" y="0"/>
                    <a:pt x="1085913" y="0"/>
                  </a:cubicBezTo>
                  <a:cubicBezTo>
                    <a:pt x="948501" y="0"/>
                    <a:pt x="837106" y="111395"/>
                    <a:pt x="837106" y="248807"/>
                  </a:cubicBezTo>
                  <a:lnTo>
                    <a:pt x="837106" y="798012"/>
                  </a:lnTo>
                  <a:lnTo>
                    <a:pt x="299313" y="686637"/>
                  </a:lnTo>
                  <a:cubicBezTo>
                    <a:pt x="164756" y="658771"/>
                    <a:pt x="33085" y="745262"/>
                    <a:pt x="5219" y="879819"/>
                  </a:cubicBezTo>
                  <a:cubicBezTo>
                    <a:pt x="-8714" y="947097"/>
                    <a:pt x="5942" y="1013654"/>
                    <a:pt x="40901" y="106687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cs typeface="思源黑体 CN Normal" panose="020B0400000000000000" pitchFamily="34" charset="-122"/>
              </a:endParaRPr>
            </a:p>
          </p:txBody>
        </p:sp>
      </p:grpSp>
      <p:sp>
        <p:nvSpPr>
          <p:cNvPr id="28" name="对话气泡: 椭圆形 27"/>
          <p:cNvSpPr/>
          <p:nvPr/>
        </p:nvSpPr>
        <p:spPr>
          <a:xfrm>
            <a:off x="3927581" y="1262964"/>
            <a:ext cx="1486066" cy="995664"/>
          </a:xfrm>
          <a:prstGeom prst="wedgeEllipseCallout">
            <a:avLst>
              <a:gd name="adj1" fmla="val -33134"/>
              <a:gd name="adj2" fmla="val 67507"/>
            </a:avLst>
          </a:prstGeom>
          <a:solidFill>
            <a:schemeClr val="accent2"/>
          </a:solidFill>
          <a:ln>
            <a:noFill/>
          </a:ln>
          <a:effectLst>
            <a:outerShdw blurRad="190500" dist="190500" dir="8100000" algn="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pitchFamily="34" charset="-122"/>
            </a:endParaRPr>
          </a:p>
        </p:txBody>
      </p:sp>
      <p:sp>
        <p:nvSpPr>
          <p:cNvPr id="29" name="对话气泡: 椭圆形 28"/>
          <p:cNvSpPr/>
          <p:nvPr/>
        </p:nvSpPr>
        <p:spPr>
          <a:xfrm>
            <a:off x="4045900" y="1342238"/>
            <a:ext cx="1249428" cy="837116"/>
          </a:xfrm>
          <a:prstGeom prst="wedgeEllipseCallout">
            <a:avLst>
              <a:gd name="adj1" fmla="val -33134"/>
              <a:gd name="adj2" fmla="val 67507"/>
            </a:avLst>
          </a:prstGeom>
          <a:solidFill>
            <a:schemeClr val="accent2"/>
          </a:solidFill>
          <a:ln>
            <a:solidFill>
              <a:schemeClr val="bg1"/>
            </a:solidFill>
            <a:prstDash val="lgDash"/>
          </a:ln>
          <a:effectLst>
            <a:outerShdw blurRad="190500" dist="190500" dir="8100000" algn="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pitchFamily="34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4154861" y="1515262"/>
            <a:ext cx="1031508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>
              <a:defRPr sz="2400">
                <a:gradFill>
                  <a:gsLst>
                    <a:gs pos="0">
                      <a:srgbClr val="F6DAA7">
                        <a:lumMod val="95000"/>
                        <a:lumOff val="5000"/>
                      </a:srgbClr>
                    </a:gs>
                    <a:gs pos="100000">
                      <a:srgbClr val="ECA074">
                        <a:lumMod val="85000"/>
                      </a:srgbClr>
                    </a:gs>
                  </a:gsLst>
                  <a:lin ang="7200000" scaled="0"/>
                </a:gradFill>
                <a:latin typeface="思源宋体 Heavy" panose="02020900000000000000" pitchFamily="18" charset="-122"/>
                <a:ea typeface="思源宋体 Heavy" panose="02020900000000000000" pitchFamily="18" charset="-122"/>
              </a:defRPr>
            </a:lvl1pPr>
          </a:lstStyle>
          <a:p>
            <a:pPr algn="ctr">
              <a:defRPr/>
            </a:pPr>
            <a:r>
              <a:rPr lang="en-US" altLang="zh-CN" sz="1600" dirty="0">
                <a:solidFill>
                  <a:schemeClr val="bg1"/>
                </a:solidFill>
                <a:latin typeface="+mj-ea"/>
                <a:ea typeface="+mj-ea"/>
                <a:cs typeface="思源黑体 CN Normal" panose="020B0400000000000000" pitchFamily="34" charset="-122"/>
              </a:rPr>
              <a:t>summer vacation</a:t>
            </a:r>
            <a:endParaRPr lang="zh-CN" altLang="en-US" sz="1600" dirty="0">
              <a:solidFill>
                <a:schemeClr val="bg1"/>
              </a:solidFill>
              <a:latin typeface="+mj-ea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31" name="矩形: 圆角 30"/>
          <p:cNvSpPr/>
          <p:nvPr/>
        </p:nvSpPr>
        <p:spPr>
          <a:xfrm>
            <a:off x="6953250" y="1450272"/>
            <a:ext cx="4565650" cy="92333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schemeClr val="accent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sp>
        <p:nvSpPr>
          <p:cNvPr id="51" name="矩形: 圆角 50"/>
          <p:cNvSpPr/>
          <p:nvPr/>
        </p:nvSpPr>
        <p:spPr>
          <a:xfrm>
            <a:off x="7018644" y="1505576"/>
            <a:ext cx="4405260" cy="812722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accent2"/>
            </a:solidFill>
            <a:prstDash val="lgDash"/>
          </a:ln>
          <a:effectLst>
            <a:outerShdw blurRad="190500" dist="190500" dir="8100000" algn="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sp>
        <p:nvSpPr>
          <p:cNvPr id="32" name="椭圆 31"/>
          <p:cNvSpPr/>
          <p:nvPr/>
        </p:nvSpPr>
        <p:spPr>
          <a:xfrm flipH="1">
            <a:off x="6586693" y="1338512"/>
            <a:ext cx="1146850" cy="114685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190500" dist="190500" dir="8100000" algn="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sp>
        <p:nvSpPr>
          <p:cNvPr id="91" name="椭圆 90"/>
          <p:cNvSpPr/>
          <p:nvPr/>
        </p:nvSpPr>
        <p:spPr>
          <a:xfrm flipH="1">
            <a:off x="6654950" y="1406769"/>
            <a:ext cx="1010336" cy="1010336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  <a:prstDash val="lgDash"/>
          </a:ln>
          <a:effectLst>
            <a:outerShdw blurRad="190500" dist="190500" dir="8100000" algn="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6639447" y="1507092"/>
            <a:ext cx="1041340" cy="809691"/>
          </a:xfrm>
          <a:prstGeom prst="rect">
            <a:avLst/>
          </a:prstGeom>
        </p:spPr>
        <p:txBody>
          <a:bodyPr wrap="none" lIns="0" tIns="0" rIns="0" bIns="0" anchor="ctr" anchorCtr="0">
            <a:noAutofit/>
          </a:bodyPr>
          <a:lstStyle/>
          <a:p>
            <a:pPr algn="ctr"/>
            <a:r>
              <a:rPr lang="en-US" altLang="zh-CN" sz="4400" dirty="0">
                <a:solidFill>
                  <a:schemeClr val="bg1"/>
                </a:solidFill>
                <a:latin typeface="+mj-ea"/>
                <a:ea typeface="+mj-ea"/>
                <a:cs typeface="思源黑体 CN Normal" panose="020B0400000000000000" pitchFamily="34" charset="-122"/>
              </a:rPr>
              <a:t>01</a:t>
            </a:r>
            <a:endParaRPr lang="zh-CN" altLang="en-US" sz="4400" dirty="0">
              <a:solidFill>
                <a:schemeClr val="bg1"/>
              </a:solidFill>
              <a:latin typeface="+mj-ea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8082168" y="1521160"/>
            <a:ext cx="3106972" cy="809691"/>
          </a:xfrm>
          <a:prstGeom prst="rect">
            <a:avLst/>
          </a:prstGeom>
        </p:spPr>
        <p:txBody>
          <a:bodyPr wrap="none" lIns="0" tIns="0" rIns="0" bIns="0" anchor="ctr" anchorCtr="0">
            <a:noAutofit/>
          </a:bodyPr>
          <a:lstStyle/>
          <a:p>
            <a:r>
              <a:rPr lang="zh-CN" altLang="en-US" sz="3200" dirty="0">
                <a:solidFill>
                  <a:schemeClr val="accent1"/>
                </a:solidFill>
                <a:latin typeface="+mj-ea"/>
                <a:ea typeface="+mj-ea"/>
                <a:cs typeface="思源黑体 CN Normal" panose="020B0400000000000000" pitchFamily="34" charset="-122"/>
              </a:rPr>
              <a:t>暑期旅行趋势</a:t>
            </a:r>
            <a:endParaRPr lang="zh-CN" altLang="en-US" sz="3200" dirty="0">
              <a:solidFill>
                <a:schemeClr val="accent1"/>
              </a:solidFill>
              <a:latin typeface="+mj-ea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120" name="任意多边形: 形状 119"/>
          <p:cNvSpPr/>
          <p:nvPr/>
        </p:nvSpPr>
        <p:spPr>
          <a:xfrm rot="21210637">
            <a:off x="9499399" y="4807000"/>
            <a:ext cx="2825382" cy="2189529"/>
          </a:xfrm>
          <a:custGeom>
            <a:avLst/>
            <a:gdLst>
              <a:gd name="connsiteX0" fmla="*/ 2825382 w 2825382"/>
              <a:gd name="connsiteY0" fmla="*/ 0 h 2189529"/>
              <a:gd name="connsiteX1" fmla="*/ 2576328 w 2825382"/>
              <a:gd name="connsiteY1" fmla="*/ 2189529 h 2189529"/>
              <a:gd name="connsiteX2" fmla="*/ 0 w 2825382"/>
              <a:gd name="connsiteY2" fmla="*/ 1896477 h 2189529"/>
              <a:gd name="connsiteX3" fmla="*/ 52171 w 2825382"/>
              <a:gd name="connsiteY3" fmla="*/ 1752488 h 2189529"/>
              <a:gd name="connsiteX4" fmla="*/ 891078 w 2825382"/>
              <a:gd name="connsiteY4" fmla="*/ 1276093 h 2189529"/>
              <a:gd name="connsiteX5" fmla="*/ 995623 w 2825382"/>
              <a:gd name="connsiteY5" fmla="*/ 1281179 h 2189529"/>
              <a:gd name="connsiteX6" fmla="*/ 996834 w 2825382"/>
              <a:gd name="connsiteY6" fmla="*/ 1281357 h 2189529"/>
              <a:gd name="connsiteX7" fmla="*/ 993761 w 2825382"/>
              <a:gd name="connsiteY7" fmla="*/ 1229221 h 2189529"/>
              <a:gd name="connsiteX8" fmla="*/ 1904216 w 2825382"/>
              <a:gd name="connsiteY8" fmla="*/ 449212 h 2189529"/>
              <a:gd name="connsiteX9" fmla="*/ 2174957 w 2825382"/>
              <a:gd name="connsiteY9" fmla="*/ 484279 h 2189529"/>
              <a:gd name="connsiteX10" fmla="*/ 2245492 w 2825382"/>
              <a:gd name="connsiteY10" fmla="*/ 506397 h 2189529"/>
              <a:gd name="connsiteX11" fmla="*/ 2269808 w 2825382"/>
              <a:gd name="connsiteY11" fmla="*/ 477379 h 2189529"/>
              <a:gd name="connsiteX12" fmla="*/ 2786628 w 2825382"/>
              <a:gd name="connsiteY12" fmla="*/ 24241 h 2189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25382" h="2189529">
                <a:moveTo>
                  <a:pt x="2825382" y="0"/>
                </a:moveTo>
                <a:lnTo>
                  <a:pt x="2576328" y="2189529"/>
                </a:lnTo>
                <a:lnTo>
                  <a:pt x="0" y="1896477"/>
                </a:lnTo>
                <a:lnTo>
                  <a:pt x="52171" y="1752488"/>
                </a:lnTo>
                <a:cubicBezTo>
                  <a:pt x="190386" y="1472531"/>
                  <a:pt x="513957" y="1276093"/>
                  <a:pt x="891078" y="1276093"/>
                </a:cubicBezTo>
                <a:cubicBezTo>
                  <a:pt x="926433" y="1276093"/>
                  <a:pt x="961318" y="1277820"/>
                  <a:pt x="995623" y="1281179"/>
                </a:cubicBezTo>
                <a:lnTo>
                  <a:pt x="996834" y="1281357"/>
                </a:lnTo>
                <a:lnTo>
                  <a:pt x="993761" y="1229221"/>
                </a:lnTo>
                <a:cubicBezTo>
                  <a:pt x="993761" y="798435"/>
                  <a:pt x="1401385" y="449212"/>
                  <a:pt x="1904216" y="449212"/>
                </a:cubicBezTo>
                <a:cubicBezTo>
                  <a:pt x="1998496" y="449212"/>
                  <a:pt x="2089430" y="461490"/>
                  <a:pt x="2174957" y="484279"/>
                </a:cubicBezTo>
                <a:lnTo>
                  <a:pt x="2245492" y="506397"/>
                </a:lnTo>
                <a:lnTo>
                  <a:pt x="2269808" y="477379"/>
                </a:lnTo>
                <a:cubicBezTo>
                  <a:pt x="2422002" y="310436"/>
                  <a:pt x="2595435" y="158396"/>
                  <a:pt x="2786628" y="24241"/>
                </a:cubicBezTo>
                <a:close/>
              </a:path>
            </a:pathLst>
          </a:custGeom>
          <a:gradFill>
            <a:gsLst>
              <a:gs pos="3000">
                <a:schemeClr val="accent2">
                  <a:lumMod val="60000"/>
                  <a:lumOff val="40000"/>
                </a:schemeClr>
              </a:gs>
              <a:gs pos="100000">
                <a:schemeClr val="accent2"/>
              </a:gs>
            </a:gsLst>
            <a:lin ang="2700000" scaled="0"/>
          </a:gradFill>
          <a:ln>
            <a:noFill/>
          </a:ln>
          <a:effectLst>
            <a:outerShdw blurRad="190500" dist="190500" dir="8100000" algn="tr" rotWithShape="0">
              <a:schemeClr val="accent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cs typeface="思源黑体 CN Normal" panose="020B0400000000000000" pitchFamily="34" charset="-122"/>
            </a:endParaRPr>
          </a:p>
        </p:txBody>
      </p:sp>
      <p:sp>
        <p:nvSpPr>
          <p:cNvPr id="118" name="任意多边形: 形状 117"/>
          <p:cNvSpPr/>
          <p:nvPr/>
        </p:nvSpPr>
        <p:spPr>
          <a:xfrm rot="21210637">
            <a:off x="9620681" y="4908042"/>
            <a:ext cx="2697633" cy="2082302"/>
          </a:xfrm>
          <a:custGeom>
            <a:avLst/>
            <a:gdLst>
              <a:gd name="connsiteX0" fmla="*/ 2697633 w 2697633"/>
              <a:gd name="connsiteY0" fmla="*/ 0 h 2082302"/>
              <a:gd name="connsiteX1" fmla="*/ 2460775 w 2697633"/>
              <a:gd name="connsiteY1" fmla="*/ 2082302 h 2082302"/>
              <a:gd name="connsiteX2" fmla="*/ 0 w 2697633"/>
              <a:gd name="connsiteY2" fmla="*/ 1802394 h 2082302"/>
              <a:gd name="connsiteX3" fmla="*/ 52172 w 2697633"/>
              <a:gd name="connsiteY3" fmla="*/ 1658405 h 2082302"/>
              <a:gd name="connsiteX4" fmla="*/ 891078 w 2697633"/>
              <a:gd name="connsiteY4" fmla="*/ 1182010 h 2082302"/>
              <a:gd name="connsiteX5" fmla="*/ 995623 w 2697633"/>
              <a:gd name="connsiteY5" fmla="*/ 1187096 h 2082302"/>
              <a:gd name="connsiteX6" fmla="*/ 996834 w 2697633"/>
              <a:gd name="connsiteY6" fmla="*/ 1187274 h 2082302"/>
              <a:gd name="connsiteX7" fmla="*/ 993761 w 2697633"/>
              <a:gd name="connsiteY7" fmla="*/ 1135138 h 2082302"/>
              <a:gd name="connsiteX8" fmla="*/ 1904216 w 2697633"/>
              <a:gd name="connsiteY8" fmla="*/ 355129 h 2082302"/>
              <a:gd name="connsiteX9" fmla="*/ 2174957 w 2697633"/>
              <a:gd name="connsiteY9" fmla="*/ 390196 h 2082302"/>
              <a:gd name="connsiteX10" fmla="*/ 2245492 w 2697633"/>
              <a:gd name="connsiteY10" fmla="*/ 412314 h 2082302"/>
              <a:gd name="connsiteX11" fmla="*/ 2269808 w 2697633"/>
              <a:gd name="connsiteY11" fmla="*/ 383296 h 2082302"/>
              <a:gd name="connsiteX12" fmla="*/ 2513593 w 2697633"/>
              <a:gd name="connsiteY12" fmla="*/ 144431 h 2082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97633" h="2082302">
                <a:moveTo>
                  <a:pt x="2697633" y="0"/>
                </a:moveTo>
                <a:lnTo>
                  <a:pt x="2460775" y="2082302"/>
                </a:lnTo>
                <a:lnTo>
                  <a:pt x="0" y="1802394"/>
                </a:lnTo>
                <a:lnTo>
                  <a:pt x="52172" y="1658405"/>
                </a:lnTo>
                <a:cubicBezTo>
                  <a:pt x="190386" y="1378448"/>
                  <a:pt x="513957" y="1182010"/>
                  <a:pt x="891078" y="1182010"/>
                </a:cubicBezTo>
                <a:cubicBezTo>
                  <a:pt x="926433" y="1182010"/>
                  <a:pt x="961318" y="1183737"/>
                  <a:pt x="995623" y="1187096"/>
                </a:cubicBezTo>
                <a:lnTo>
                  <a:pt x="996834" y="1187274"/>
                </a:lnTo>
                <a:lnTo>
                  <a:pt x="993761" y="1135138"/>
                </a:lnTo>
                <a:cubicBezTo>
                  <a:pt x="993761" y="704352"/>
                  <a:pt x="1401385" y="355129"/>
                  <a:pt x="1904216" y="355129"/>
                </a:cubicBezTo>
                <a:cubicBezTo>
                  <a:pt x="1998496" y="355129"/>
                  <a:pt x="2089430" y="367407"/>
                  <a:pt x="2174957" y="390196"/>
                </a:cubicBezTo>
                <a:lnTo>
                  <a:pt x="2245492" y="412314"/>
                </a:lnTo>
                <a:lnTo>
                  <a:pt x="2269808" y="383296"/>
                </a:lnTo>
                <a:cubicBezTo>
                  <a:pt x="2345904" y="299824"/>
                  <a:pt x="2427312" y="220078"/>
                  <a:pt x="2513593" y="144431"/>
                </a:cubicBezTo>
                <a:close/>
              </a:path>
            </a:pathLst>
          </a:custGeom>
          <a:gradFill>
            <a:gsLst>
              <a:gs pos="300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cs typeface="思源黑体 CN Normal" panose="020B0400000000000000" pitchFamily="34" charset="-122"/>
            </a:endParaRPr>
          </a:p>
        </p:txBody>
      </p:sp>
      <p:sp>
        <p:nvSpPr>
          <p:cNvPr id="93" name="矩形: 圆角 92"/>
          <p:cNvSpPr/>
          <p:nvPr/>
        </p:nvSpPr>
        <p:spPr>
          <a:xfrm>
            <a:off x="6090868" y="2697780"/>
            <a:ext cx="4565650" cy="92333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schemeClr val="accent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sp>
        <p:nvSpPr>
          <p:cNvPr id="94" name="矩形: 圆角 93"/>
          <p:cNvSpPr/>
          <p:nvPr/>
        </p:nvSpPr>
        <p:spPr>
          <a:xfrm>
            <a:off x="6156262" y="2753084"/>
            <a:ext cx="4405260" cy="812722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accent2"/>
            </a:solidFill>
            <a:prstDash val="lgDash"/>
          </a:ln>
          <a:effectLst>
            <a:outerShdw blurRad="190500" dist="190500" dir="8100000" algn="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sp>
        <p:nvSpPr>
          <p:cNvPr id="95" name="椭圆 94"/>
          <p:cNvSpPr/>
          <p:nvPr/>
        </p:nvSpPr>
        <p:spPr>
          <a:xfrm flipH="1">
            <a:off x="5724311" y="2586020"/>
            <a:ext cx="1146850" cy="114685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190500" dist="190500" dir="8100000" algn="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sp>
        <p:nvSpPr>
          <p:cNvPr id="96" name="椭圆 95"/>
          <p:cNvSpPr/>
          <p:nvPr/>
        </p:nvSpPr>
        <p:spPr>
          <a:xfrm flipH="1">
            <a:off x="5792568" y="2654277"/>
            <a:ext cx="1010336" cy="1010336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  <a:prstDash val="lgDash"/>
          </a:ln>
          <a:effectLst>
            <a:outerShdw blurRad="190500" dist="190500" dir="8100000" algn="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sp>
        <p:nvSpPr>
          <p:cNvPr id="97" name="文本框 96"/>
          <p:cNvSpPr txBox="1"/>
          <p:nvPr/>
        </p:nvSpPr>
        <p:spPr>
          <a:xfrm>
            <a:off x="5777065" y="2754600"/>
            <a:ext cx="1041340" cy="809691"/>
          </a:xfrm>
          <a:prstGeom prst="rect">
            <a:avLst/>
          </a:prstGeom>
        </p:spPr>
        <p:txBody>
          <a:bodyPr wrap="none" lIns="0" tIns="0" rIns="0" bIns="0" anchor="ctr" anchorCtr="0">
            <a:noAutofit/>
          </a:bodyPr>
          <a:lstStyle/>
          <a:p>
            <a:pPr algn="ctr"/>
            <a:r>
              <a:rPr lang="en-US" altLang="zh-CN" sz="4400" dirty="0">
                <a:solidFill>
                  <a:schemeClr val="bg1"/>
                </a:solidFill>
                <a:latin typeface="+mj-ea"/>
                <a:ea typeface="+mj-ea"/>
                <a:cs typeface="思源黑体 CN Normal" panose="020B0400000000000000" pitchFamily="34" charset="-122"/>
              </a:rPr>
              <a:t>02</a:t>
            </a:r>
            <a:endParaRPr lang="zh-CN" altLang="en-US" sz="4400" dirty="0">
              <a:solidFill>
                <a:schemeClr val="bg1"/>
              </a:solidFill>
              <a:latin typeface="+mj-ea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98" name="文本框 97"/>
          <p:cNvSpPr txBox="1"/>
          <p:nvPr/>
        </p:nvSpPr>
        <p:spPr>
          <a:xfrm>
            <a:off x="7219786" y="2768668"/>
            <a:ext cx="3106972" cy="809691"/>
          </a:xfrm>
          <a:prstGeom prst="rect">
            <a:avLst/>
          </a:prstGeom>
        </p:spPr>
        <p:txBody>
          <a:bodyPr wrap="none" lIns="0" tIns="0" rIns="0" bIns="0" anchor="ctr" anchorCtr="0">
            <a:noAutofit/>
          </a:bodyPr>
          <a:lstStyle/>
          <a:p>
            <a:r>
              <a:rPr lang="zh-CN" altLang="en-US" sz="3200" dirty="0">
                <a:solidFill>
                  <a:schemeClr val="accent1"/>
                </a:solidFill>
                <a:latin typeface="+mj-ea"/>
                <a:ea typeface="+mj-ea"/>
                <a:cs typeface="思源黑体 CN Normal" panose="020B0400000000000000" pitchFamily="34" charset="-122"/>
              </a:rPr>
              <a:t>活动主题策划</a:t>
            </a:r>
            <a:endParaRPr lang="zh-CN" altLang="en-US" sz="3200" dirty="0">
              <a:solidFill>
                <a:schemeClr val="accent1"/>
              </a:solidFill>
              <a:latin typeface="+mj-ea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100" name="矩形: 圆角 99"/>
          <p:cNvSpPr/>
          <p:nvPr/>
        </p:nvSpPr>
        <p:spPr>
          <a:xfrm>
            <a:off x="5228485" y="3945288"/>
            <a:ext cx="4565650" cy="92333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schemeClr val="accent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sp>
        <p:nvSpPr>
          <p:cNvPr id="101" name="矩形: 圆角 100"/>
          <p:cNvSpPr/>
          <p:nvPr/>
        </p:nvSpPr>
        <p:spPr>
          <a:xfrm>
            <a:off x="5293879" y="4000592"/>
            <a:ext cx="4405260" cy="812722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accent2"/>
            </a:solidFill>
            <a:prstDash val="lgDash"/>
          </a:ln>
          <a:effectLst>
            <a:outerShdw blurRad="190500" dist="190500" dir="8100000" algn="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sp>
        <p:nvSpPr>
          <p:cNvPr id="102" name="椭圆 101"/>
          <p:cNvSpPr/>
          <p:nvPr/>
        </p:nvSpPr>
        <p:spPr>
          <a:xfrm flipH="1">
            <a:off x="4861928" y="3833528"/>
            <a:ext cx="1146850" cy="114685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190500" dist="190500" dir="8100000" algn="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sp>
        <p:nvSpPr>
          <p:cNvPr id="103" name="椭圆 102"/>
          <p:cNvSpPr/>
          <p:nvPr/>
        </p:nvSpPr>
        <p:spPr>
          <a:xfrm flipH="1">
            <a:off x="4930185" y="3901785"/>
            <a:ext cx="1010336" cy="1010336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  <a:prstDash val="lgDash"/>
          </a:ln>
          <a:effectLst>
            <a:outerShdw blurRad="190500" dist="190500" dir="8100000" algn="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sp>
        <p:nvSpPr>
          <p:cNvPr id="104" name="文本框 103"/>
          <p:cNvSpPr txBox="1"/>
          <p:nvPr/>
        </p:nvSpPr>
        <p:spPr>
          <a:xfrm>
            <a:off x="4914682" y="4002108"/>
            <a:ext cx="1041340" cy="809691"/>
          </a:xfrm>
          <a:prstGeom prst="rect">
            <a:avLst/>
          </a:prstGeom>
        </p:spPr>
        <p:txBody>
          <a:bodyPr wrap="none" lIns="0" tIns="0" rIns="0" bIns="0" anchor="ctr" anchorCtr="0">
            <a:noAutofit/>
          </a:bodyPr>
          <a:lstStyle/>
          <a:p>
            <a:pPr algn="ctr"/>
            <a:r>
              <a:rPr lang="en-US" altLang="zh-CN" sz="4400" dirty="0">
                <a:solidFill>
                  <a:schemeClr val="bg1"/>
                </a:solidFill>
                <a:latin typeface="+mj-ea"/>
                <a:ea typeface="+mj-ea"/>
                <a:cs typeface="思源黑体 CN Normal" panose="020B0400000000000000" pitchFamily="34" charset="-122"/>
              </a:rPr>
              <a:t>03</a:t>
            </a:r>
            <a:endParaRPr lang="zh-CN" altLang="en-US" sz="4400" dirty="0">
              <a:solidFill>
                <a:schemeClr val="bg1"/>
              </a:solidFill>
              <a:latin typeface="+mj-ea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105" name="文本框 104"/>
          <p:cNvSpPr txBox="1"/>
          <p:nvPr/>
        </p:nvSpPr>
        <p:spPr>
          <a:xfrm>
            <a:off x="6357403" y="4016176"/>
            <a:ext cx="3106972" cy="809691"/>
          </a:xfrm>
          <a:prstGeom prst="rect">
            <a:avLst/>
          </a:prstGeom>
        </p:spPr>
        <p:txBody>
          <a:bodyPr wrap="none" lIns="0" tIns="0" rIns="0" bIns="0" anchor="ctr" anchorCtr="0">
            <a:noAutofit/>
          </a:bodyPr>
          <a:lstStyle/>
          <a:p>
            <a:r>
              <a:rPr lang="zh-CN" altLang="en-US" sz="3200" dirty="0">
                <a:solidFill>
                  <a:schemeClr val="accent1"/>
                </a:solidFill>
                <a:latin typeface="+mj-ea"/>
                <a:ea typeface="+mj-ea"/>
                <a:cs typeface="思源黑体 CN Normal" panose="020B0400000000000000" pitchFamily="34" charset="-122"/>
              </a:rPr>
              <a:t>行程执行安全</a:t>
            </a:r>
            <a:endParaRPr lang="zh-CN" altLang="en-US" sz="3200" dirty="0">
              <a:solidFill>
                <a:schemeClr val="accent1"/>
              </a:solidFill>
              <a:latin typeface="+mj-ea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107" name="矩形: 圆角 106"/>
          <p:cNvSpPr/>
          <p:nvPr/>
        </p:nvSpPr>
        <p:spPr>
          <a:xfrm>
            <a:off x="4366102" y="5195066"/>
            <a:ext cx="4565650" cy="92333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schemeClr val="accent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sp>
        <p:nvSpPr>
          <p:cNvPr id="108" name="矩形: 圆角 107"/>
          <p:cNvSpPr/>
          <p:nvPr/>
        </p:nvSpPr>
        <p:spPr>
          <a:xfrm>
            <a:off x="4431496" y="5250370"/>
            <a:ext cx="4405260" cy="812722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accent2"/>
            </a:solidFill>
            <a:prstDash val="lgDash"/>
          </a:ln>
          <a:effectLst>
            <a:outerShdw blurRad="190500" dist="190500" dir="8100000" algn="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sp>
        <p:nvSpPr>
          <p:cNvPr id="109" name="椭圆 108"/>
          <p:cNvSpPr/>
          <p:nvPr/>
        </p:nvSpPr>
        <p:spPr>
          <a:xfrm flipH="1">
            <a:off x="3999545" y="5083306"/>
            <a:ext cx="1146850" cy="114685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190500" dist="190500" dir="8100000" algn="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sp>
        <p:nvSpPr>
          <p:cNvPr id="110" name="椭圆 109"/>
          <p:cNvSpPr/>
          <p:nvPr/>
        </p:nvSpPr>
        <p:spPr>
          <a:xfrm flipH="1">
            <a:off x="4067802" y="5151563"/>
            <a:ext cx="1010336" cy="1010336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  <a:prstDash val="lgDash"/>
          </a:ln>
          <a:effectLst>
            <a:outerShdw blurRad="190500" dist="190500" dir="8100000" algn="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sp>
        <p:nvSpPr>
          <p:cNvPr id="111" name="文本框 110"/>
          <p:cNvSpPr txBox="1"/>
          <p:nvPr/>
        </p:nvSpPr>
        <p:spPr>
          <a:xfrm>
            <a:off x="4052299" y="5251886"/>
            <a:ext cx="1041340" cy="809691"/>
          </a:xfrm>
          <a:prstGeom prst="rect">
            <a:avLst/>
          </a:prstGeom>
        </p:spPr>
        <p:txBody>
          <a:bodyPr wrap="none" lIns="0" tIns="0" rIns="0" bIns="0" anchor="ctr" anchorCtr="0">
            <a:noAutofit/>
          </a:bodyPr>
          <a:lstStyle/>
          <a:p>
            <a:pPr algn="ctr"/>
            <a:r>
              <a:rPr lang="en-US" altLang="zh-CN" sz="4400" dirty="0">
                <a:solidFill>
                  <a:schemeClr val="bg1"/>
                </a:solidFill>
                <a:latin typeface="+mj-ea"/>
                <a:ea typeface="+mj-ea"/>
                <a:cs typeface="思源黑体 CN Normal" panose="020B0400000000000000" pitchFamily="34" charset="-122"/>
              </a:rPr>
              <a:t>04</a:t>
            </a:r>
            <a:endParaRPr lang="zh-CN" altLang="en-US" sz="4400" dirty="0">
              <a:solidFill>
                <a:schemeClr val="bg1"/>
              </a:solidFill>
              <a:latin typeface="+mj-ea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112" name="文本框 111"/>
          <p:cNvSpPr txBox="1"/>
          <p:nvPr/>
        </p:nvSpPr>
        <p:spPr>
          <a:xfrm>
            <a:off x="5495020" y="5265954"/>
            <a:ext cx="3106972" cy="809691"/>
          </a:xfrm>
          <a:prstGeom prst="rect">
            <a:avLst/>
          </a:prstGeom>
        </p:spPr>
        <p:txBody>
          <a:bodyPr wrap="none" lIns="0" tIns="0" rIns="0" bIns="0" anchor="ctr" anchorCtr="0">
            <a:noAutofit/>
          </a:bodyPr>
          <a:lstStyle/>
          <a:p>
            <a:r>
              <a:rPr lang="zh-CN" altLang="en-US" sz="3200" dirty="0">
                <a:solidFill>
                  <a:schemeClr val="accent1"/>
                </a:solidFill>
                <a:latin typeface="+mj-ea"/>
                <a:ea typeface="+mj-ea"/>
                <a:cs typeface="思源黑体 CN Normal" panose="020B0400000000000000" pitchFamily="34" charset="-122"/>
              </a:rPr>
              <a:t>互动体验活动</a:t>
            </a:r>
            <a:endParaRPr lang="zh-CN" altLang="en-US" sz="3200" dirty="0">
              <a:solidFill>
                <a:schemeClr val="accent1"/>
              </a:solidFill>
              <a:latin typeface="+mj-ea"/>
              <a:ea typeface="+mj-ea"/>
              <a:cs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矩形: 圆角 1"/>
            <p:cNvSpPr/>
            <p:nvPr/>
          </p:nvSpPr>
          <p:spPr>
            <a:xfrm>
              <a:off x="0" y="0"/>
              <a:ext cx="12192000" cy="6858000"/>
            </a:xfrm>
            <a:prstGeom prst="roundRect">
              <a:avLst>
                <a:gd name="adj" fmla="val 0"/>
              </a:avLst>
            </a:prstGeom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198699" y="993974"/>
              <a:ext cx="11794603" cy="5864026"/>
              <a:chOff x="198699" y="993974"/>
              <a:chExt cx="11794603" cy="5864026"/>
            </a:xfrm>
          </p:grpSpPr>
          <p:sp>
            <p:nvSpPr>
              <p:cNvPr id="9" name="任意多边形: 形状 8"/>
              <p:cNvSpPr/>
              <p:nvPr/>
            </p:nvSpPr>
            <p:spPr>
              <a:xfrm>
                <a:off x="198699" y="993974"/>
                <a:ext cx="11794603" cy="5864026"/>
              </a:xfrm>
              <a:custGeom>
                <a:avLst/>
                <a:gdLst>
                  <a:gd name="connsiteX0" fmla="*/ 790697 w 11794603"/>
                  <a:gd name="connsiteY0" fmla="*/ 0 h 5864026"/>
                  <a:gd name="connsiteX1" fmla="*/ 11003906 w 11794603"/>
                  <a:gd name="connsiteY1" fmla="*/ 0 h 5864026"/>
                  <a:gd name="connsiteX2" fmla="*/ 11794603 w 11794603"/>
                  <a:gd name="connsiteY2" fmla="*/ 790697 h 5864026"/>
                  <a:gd name="connsiteX3" fmla="*/ 11794603 w 11794603"/>
                  <a:gd name="connsiteY3" fmla="*/ 5864026 h 5864026"/>
                  <a:gd name="connsiteX4" fmla="*/ 0 w 11794603"/>
                  <a:gd name="connsiteY4" fmla="*/ 5864026 h 5864026"/>
                  <a:gd name="connsiteX5" fmla="*/ 0 w 11794603"/>
                  <a:gd name="connsiteY5" fmla="*/ 790697 h 5864026"/>
                  <a:gd name="connsiteX6" fmla="*/ 790697 w 11794603"/>
                  <a:gd name="connsiteY6" fmla="*/ 0 h 5864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794603" h="5864026">
                    <a:moveTo>
                      <a:pt x="790697" y="0"/>
                    </a:moveTo>
                    <a:lnTo>
                      <a:pt x="11003906" y="0"/>
                    </a:lnTo>
                    <a:cubicBezTo>
                      <a:pt x="11440596" y="0"/>
                      <a:pt x="11794603" y="354007"/>
                      <a:pt x="11794603" y="790697"/>
                    </a:cubicBezTo>
                    <a:lnTo>
                      <a:pt x="11794603" y="5864026"/>
                    </a:lnTo>
                    <a:lnTo>
                      <a:pt x="0" y="5864026"/>
                    </a:lnTo>
                    <a:lnTo>
                      <a:pt x="0" y="790697"/>
                    </a:lnTo>
                    <a:cubicBezTo>
                      <a:pt x="0" y="354007"/>
                      <a:pt x="354007" y="0"/>
                      <a:pt x="790697" y="0"/>
                    </a:cubicBezTo>
                    <a:close/>
                  </a:path>
                </a:pathLst>
              </a:custGeom>
              <a:gradFill>
                <a:gsLst>
                  <a:gs pos="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/>
                  </a:gs>
                </a:gsLst>
                <a:lin ang="2700000" scaled="0"/>
              </a:gradFill>
              <a:ln>
                <a:noFill/>
              </a:ln>
              <a:effectLst>
                <a:outerShdw blurRad="190500" dist="190500" dir="8100000" algn="tr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  <p:sp>
            <p:nvSpPr>
              <p:cNvPr id="7" name="任意多边形: 形状 6"/>
              <p:cNvSpPr/>
              <p:nvPr/>
            </p:nvSpPr>
            <p:spPr>
              <a:xfrm>
                <a:off x="335666" y="1104900"/>
                <a:ext cx="11520668" cy="5753100"/>
              </a:xfrm>
              <a:custGeom>
                <a:avLst/>
                <a:gdLst>
                  <a:gd name="connsiteX0" fmla="*/ 758195 w 11520668"/>
                  <a:gd name="connsiteY0" fmla="*/ 0 h 5753100"/>
                  <a:gd name="connsiteX1" fmla="*/ 10762473 w 11520668"/>
                  <a:gd name="connsiteY1" fmla="*/ 0 h 5753100"/>
                  <a:gd name="connsiteX2" fmla="*/ 11520668 w 11520668"/>
                  <a:gd name="connsiteY2" fmla="*/ 758195 h 5753100"/>
                  <a:gd name="connsiteX3" fmla="*/ 11520668 w 11520668"/>
                  <a:gd name="connsiteY3" fmla="*/ 5753100 h 5753100"/>
                  <a:gd name="connsiteX4" fmla="*/ 0 w 11520668"/>
                  <a:gd name="connsiteY4" fmla="*/ 5753100 h 5753100"/>
                  <a:gd name="connsiteX5" fmla="*/ 0 w 11520668"/>
                  <a:gd name="connsiteY5" fmla="*/ 758195 h 5753100"/>
                  <a:gd name="connsiteX6" fmla="*/ 758195 w 11520668"/>
                  <a:gd name="connsiteY6" fmla="*/ 0 h 5753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520668" h="5753100">
                    <a:moveTo>
                      <a:pt x="758195" y="0"/>
                    </a:moveTo>
                    <a:lnTo>
                      <a:pt x="10762473" y="0"/>
                    </a:lnTo>
                    <a:cubicBezTo>
                      <a:pt x="11181213" y="0"/>
                      <a:pt x="11520668" y="339455"/>
                      <a:pt x="11520668" y="758195"/>
                    </a:cubicBezTo>
                    <a:lnTo>
                      <a:pt x="11520668" y="5753100"/>
                    </a:lnTo>
                    <a:lnTo>
                      <a:pt x="0" y="5753100"/>
                    </a:lnTo>
                    <a:lnTo>
                      <a:pt x="0" y="758195"/>
                    </a:lnTo>
                    <a:cubicBezTo>
                      <a:pt x="0" y="339455"/>
                      <a:pt x="339455" y="0"/>
                      <a:pt x="758195" y="0"/>
                    </a:cubicBezTo>
                    <a:close/>
                  </a:path>
                </a:pathLst>
              </a:custGeom>
              <a:gradFill>
                <a:gsLst>
                  <a:gs pos="18000">
                    <a:schemeClr val="bg1"/>
                  </a:gs>
                  <a:gs pos="100000">
                    <a:schemeClr val="accent1">
                      <a:lumMod val="10000"/>
                      <a:lumOff val="9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  <p:sp>
            <p:nvSpPr>
              <p:cNvPr id="12" name="任意多边形: 形状 11"/>
              <p:cNvSpPr/>
              <p:nvPr/>
            </p:nvSpPr>
            <p:spPr>
              <a:xfrm>
                <a:off x="378533" y="6695440"/>
                <a:ext cx="11434937" cy="162560"/>
              </a:xfrm>
              <a:custGeom>
                <a:avLst/>
                <a:gdLst>
                  <a:gd name="connsiteX0" fmla="*/ 219325 w 11434937"/>
                  <a:gd name="connsiteY0" fmla="*/ 0 h 162560"/>
                  <a:gd name="connsiteX1" fmla="*/ 11215611 w 11434937"/>
                  <a:gd name="connsiteY1" fmla="*/ 0 h 162560"/>
                  <a:gd name="connsiteX2" fmla="*/ 11430932 w 11434937"/>
                  <a:gd name="connsiteY2" fmla="*/ 142724 h 162560"/>
                  <a:gd name="connsiteX3" fmla="*/ 11434937 w 11434937"/>
                  <a:gd name="connsiteY3" fmla="*/ 162560 h 162560"/>
                  <a:gd name="connsiteX4" fmla="*/ 0 w 11434937"/>
                  <a:gd name="connsiteY4" fmla="*/ 162560 h 162560"/>
                  <a:gd name="connsiteX5" fmla="*/ 4004 w 11434937"/>
                  <a:gd name="connsiteY5" fmla="*/ 142724 h 162560"/>
                  <a:gd name="connsiteX6" fmla="*/ 219325 w 11434937"/>
                  <a:gd name="connsiteY6" fmla="*/ 0 h 162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434937" h="162560">
                    <a:moveTo>
                      <a:pt x="219325" y="0"/>
                    </a:moveTo>
                    <a:lnTo>
                      <a:pt x="11215611" y="0"/>
                    </a:lnTo>
                    <a:cubicBezTo>
                      <a:pt x="11312407" y="0"/>
                      <a:pt x="11395457" y="58851"/>
                      <a:pt x="11430932" y="142724"/>
                    </a:cubicBezTo>
                    <a:lnTo>
                      <a:pt x="11434937" y="162560"/>
                    </a:lnTo>
                    <a:lnTo>
                      <a:pt x="0" y="162560"/>
                    </a:lnTo>
                    <a:lnTo>
                      <a:pt x="4004" y="142724"/>
                    </a:lnTo>
                    <a:cubicBezTo>
                      <a:pt x="39480" y="58851"/>
                      <a:pt x="122530" y="0"/>
                      <a:pt x="21932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</p:grpSp>
      </p:grpSp>
      <p:sp>
        <p:nvSpPr>
          <p:cNvPr id="4" name="文本框 3"/>
          <p:cNvSpPr txBox="1"/>
          <p:nvPr/>
        </p:nvSpPr>
        <p:spPr>
          <a:xfrm>
            <a:off x="669924" y="383073"/>
            <a:ext cx="10848975" cy="492443"/>
          </a:xfrm>
          <a:prstGeom prst="rect">
            <a:avLst/>
          </a:prstGeom>
          <a:noFill/>
          <a:effectLst/>
        </p:spPr>
        <p:txBody>
          <a:bodyPr wrap="none" lIns="0" tIns="0" rIns="0" bIns="0" rtlCol="0" anchor="ctr" anchorCtr="0">
            <a:noAutofit/>
          </a:bodyPr>
          <a:lstStyle/>
          <a:p>
            <a:pPr algn="ctr">
              <a:lnSpc>
                <a:spcPct val="120000"/>
              </a:lnSpc>
              <a:spcBef>
                <a:spcPts val="1000"/>
              </a:spcBef>
              <a:defRPr/>
            </a:pPr>
            <a:r>
              <a:rPr lang="zh-CN" altLang="en-US" sz="3200" dirty="0">
                <a:solidFill>
                  <a:schemeClr val="bg1"/>
                </a:solidFill>
                <a:latin typeface="+mj-ea"/>
                <a:ea typeface="+mj-ea"/>
                <a:cs typeface="思源黑体 CN Normal" panose="020B0400000000000000" pitchFamily="34" charset="-122"/>
                <a:sym typeface="+mn-lt"/>
              </a:rPr>
              <a:t>团队协作挑战任务设置</a:t>
            </a:r>
            <a:endParaRPr lang="zh-CN" altLang="en-US" sz="3200" dirty="0">
              <a:solidFill>
                <a:schemeClr val="bg1"/>
              </a:solidFill>
              <a:latin typeface="+mj-ea"/>
              <a:ea typeface="+mj-ea"/>
              <a:cs typeface="思源黑体 CN Normal" panose="020B0400000000000000" pitchFamily="34" charset="-122"/>
              <a:sym typeface="+mn-lt"/>
            </a:endParaRPr>
          </a:p>
        </p:txBody>
      </p:sp>
      <p:sp>
        <p:nvSpPr>
          <p:cNvPr id="3" name="任意多边形: 形状 166"/>
          <p:cNvSpPr/>
          <p:nvPr/>
        </p:nvSpPr>
        <p:spPr>
          <a:xfrm>
            <a:off x="4408529" y="2056569"/>
            <a:ext cx="1295072" cy="1164547"/>
          </a:xfrm>
          <a:custGeom>
            <a:avLst/>
            <a:gdLst>
              <a:gd name="connsiteX0" fmla="*/ 604821 w 1209440"/>
              <a:gd name="connsiteY0" fmla="*/ 0 h 960309"/>
              <a:gd name="connsiteX1" fmla="*/ 859013 w 1209440"/>
              <a:gd name="connsiteY1" fmla="*/ 146742 h 960309"/>
              <a:gd name="connsiteX2" fmla="*/ 1187339 w 1209440"/>
              <a:gd name="connsiteY2" fmla="*/ 715655 h 960309"/>
              <a:gd name="connsiteX3" fmla="*/ 1046065 w 1209440"/>
              <a:gd name="connsiteY3" fmla="*/ 960310 h 960309"/>
              <a:gd name="connsiteX4" fmla="*/ 163322 w 1209440"/>
              <a:gd name="connsiteY4" fmla="*/ 960310 h 960309"/>
              <a:gd name="connsiteX5" fmla="*/ 22048 w 1209440"/>
              <a:gd name="connsiteY5" fmla="*/ 715655 h 960309"/>
              <a:gd name="connsiteX6" fmla="*/ 350374 w 1209440"/>
              <a:gd name="connsiteY6" fmla="*/ 146742 h 960309"/>
              <a:gd name="connsiteX7" fmla="*/ 604821 w 1209440"/>
              <a:gd name="connsiteY7" fmla="*/ 0 h 960309"/>
              <a:gd name="connsiteX8" fmla="*/ 604821 w 1209440"/>
              <a:gd name="connsiteY8" fmla="*/ 0 h 960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09440" h="960309">
                <a:moveTo>
                  <a:pt x="604821" y="0"/>
                </a:moveTo>
                <a:cubicBezTo>
                  <a:pt x="703751" y="0"/>
                  <a:pt x="802554" y="48956"/>
                  <a:pt x="859013" y="146742"/>
                </a:cubicBezTo>
                <a:lnTo>
                  <a:pt x="1187339" y="715655"/>
                </a:lnTo>
                <a:cubicBezTo>
                  <a:pt x="1250156" y="824376"/>
                  <a:pt x="1171571" y="960310"/>
                  <a:pt x="1046065" y="960310"/>
                </a:cubicBezTo>
                <a:lnTo>
                  <a:pt x="163322" y="960310"/>
                </a:lnTo>
                <a:cubicBezTo>
                  <a:pt x="37816" y="960310"/>
                  <a:pt x="-40642" y="824376"/>
                  <a:pt x="22048" y="715655"/>
                </a:cubicBezTo>
                <a:lnTo>
                  <a:pt x="350374" y="146742"/>
                </a:lnTo>
                <a:cubicBezTo>
                  <a:pt x="407087" y="48956"/>
                  <a:pt x="505891" y="0"/>
                  <a:pt x="604821" y="0"/>
                </a:cubicBezTo>
                <a:lnTo>
                  <a:pt x="604821" y="0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pitchFamily="34" charset="-122"/>
            </a:endParaRPr>
          </a:p>
        </p:txBody>
      </p:sp>
      <p:grpSp>
        <p:nvGrpSpPr>
          <p:cNvPr id="148" name="组合 147"/>
          <p:cNvGrpSpPr/>
          <p:nvPr/>
        </p:nvGrpSpPr>
        <p:grpSpPr>
          <a:xfrm>
            <a:off x="5168900" y="2184400"/>
            <a:ext cx="735534" cy="735534"/>
            <a:chOff x="8028514" y="7150100"/>
            <a:chExt cx="533400" cy="533400"/>
          </a:xfrm>
        </p:grpSpPr>
        <p:sp>
          <p:nvSpPr>
            <p:cNvPr id="129" name="矩形: 圆角 128"/>
            <p:cNvSpPr/>
            <p:nvPr/>
          </p:nvSpPr>
          <p:spPr>
            <a:xfrm>
              <a:off x="8028514" y="7150100"/>
              <a:ext cx="533400" cy="5334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>
              <a:noFill/>
            </a:ln>
            <a:effectLst>
              <a:outerShdw blurRad="228600" dist="127000" dir="3600000" rotWithShape="0">
                <a:schemeClr val="accent1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6926" tIns="48463" rIns="96926" bIns="48463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sp>
          <p:nvSpPr>
            <p:cNvPr id="34" name="矩形: 圆角 33"/>
            <p:cNvSpPr/>
            <p:nvPr/>
          </p:nvSpPr>
          <p:spPr>
            <a:xfrm>
              <a:off x="8073753" y="7195339"/>
              <a:ext cx="442922" cy="442922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bg1"/>
              </a:solidFill>
              <a:prstDash val="lgDash"/>
            </a:ln>
            <a:effectLst>
              <a:outerShdw blurRad="190500" dist="190500" dir="8100000" algn="tr" rotWithShape="0">
                <a:schemeClr val="accent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pic>
          <p:nvPicPr>
            <p:cNvPr id="35" name="图形 34"/>
            <p:cNvPicPr>
              <a:picLocks noChangeAspect="1"/>
            </p:cNvPicPr>
            <p:nvPr/>
          </p:nvPicPr>
          <p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180914" y="7302500"/>
              <a:ext cx="228600" cy="228600"/>
            </a:xfrm>
            <a:prstGeom prst="rect">
              <a:avLst/>
            </a:prstGeom>
          </p:spPr>
        </p:pic>
      </p:grpSp>
      <p:sp>
        <p:nvSpPr>
          <p:cNvPr id="27" name="任意多边形: 形状 166"/>
          <p:cNvSpPr/>
          <p:nvPr/>
        </p:nvSpPr>
        <p:spPr>
          <a:xfrm>
            <a:off x="3641941" y="3373375"/>
            <a:ext cx="2771759" cy="1254962"/>
          </a:xfrm>
          <a:custGeom>
            <a:avLst/>
            <a:gdLst>
              <a:gd name="connsiteX0" fmla="*/ 2200420 w 2588486"/>
              <a:gd name="connsiteY0" fmla="*/ 81509 h 960182"/>
              <a:gd name="connsiteX1" fmla="*/ 2566386 w 2588486"/>
              <a:gd name="connsiteY1" fmla="*/ 715528 h 960182"/>
              <a:gd name="connsiteX2" fmla="*/ 2425111 w 2588486"/>
              <a:gd name="connsiteY2" fmla="*/ 960183 h 960182"/>
              <a:gd name="connsiteX3" fmla="*/ 163322 w 2588486"/>
              <a:gd name="connsiteY3" fmla="*/ 960183 h 960182"/>
              <a:gd name="connsiteX4" fmla="*/ 22048 w 2588486"/>
              <a:gd name="connsiteY4" fmla="*/ 715528 h 960182"/>
              <a:gd name="connsiteX5" fmla="*/ 388013 w 2588486"/>
              <a:gd name="connsiteY5" fmla="*/ 81509 h 960182"/>
              <a:gd name="connsiteX6" fmla="*/ 529288 w 2588486"/>
              <a:gd name="connsiteY6" fmla="*/ 0 h 960182"/>
              <a:gd name="connsiteX7" fmla="*/ 2059273 w 2588486"/>
              <a:gd name="connsiteY7" fmla="*/ 0 h 960182"/>
              <a:gd name="connsiteX8" fmla="*/ 2200420 w 2588486"/>
              <a:gd name="connsiteY8" fmla="*/ 81509 h 960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88486" h="960182">
                <a:moveTo>
                  <a:pt x="2200420" y="81509"/>
                </a:moveTo>
                <a:lnTo>
                  <a:pt x="2566386" y="715528"/>
                </a:lnTo>
                <a:cubicBezTo>
                  <a:pt x="2629202" y="824249"/>
                  <a:pt x="2550618" y="960183"/>
                  <a:pt x="2425111" y="960183"/>
                </a:cubicBezTo>
                <a:lnTo>
                  <a:pt x="163322" y="960183"/>
                </a:lnTo>
                <a:cubicBezTo>
                  <a:pt x="37816" y="960183"/>
                  <a:pt x="-40642" y="824249"/>
                  <a:pt x="22048" y="715528"/>
                </a:cubicBezTo>
                <a:lnTo>
                  <a:pt x="388013" y="81509"/>
                </a:lnTo>
                <a:cubicBezTo>
                  <a:pt x="417133" y="31027"/>
                  <a:pt x="471049" y="0"/>
                  <a:pt x="529288" y="0"/>
                </a:cubicBezTo>
                <a:lnTo>
                  <a:pt x="2059273" y="0"/>
                </a:lnTo>
                <a:cubicBezTo>
                  <a:pt x="2117512" y="0"/>
                  <a:pt x="2171300" y="31027"/>
                  <a:pt x="2200420" y="81509"/>
                </a:cubicBezTo>
                <a:close/>
              </a:path>
            </a:pathLst>
          </a:custGeom>
          <a:solidFill>
            <a:schemeClr val="accent2">
              <a:alpha val="1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pitchFamily="34" charset="-122"/>
            </a:endParaRPr>
          </a:p>
        </p:txBody>
      </p:sp>
      <p:grpSp>
        <p:nvGrpSpPr>
          <p:cNvPr id="161" name="组合 160"/>
          <p:cNvGrpSpPr/>
          <p:nvPr/>
        </p:nvGrpSpPr>
        <p:grpSpPr>
          <a:xfrm>
            <a:off x="5791200" y="3505200"/>
            <a:ext cx="735534" cy="735534"/>
            <a:chOff x="9836150" y="7852834"/>
            <a:chExt cx="533400" cy="533400"/>
          </a:xfrm>
        </p:grpSpPr>
        <p:sp>
          <p:nvSpPr>
            <p:cNvPr id="132" name="矩形: 圆角 131"/>
            <p:cNvSpPr/>
            <p:nvPr/>
          </p:nvSpPr>
          <p:spPr>
            <a:xfrm>
              <a:off x="9836150" y="7852834"/>
              <a:ext cx="533400" cy="5334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12700">
              <a:noFill/>
            </a:ln>
            <a:effectLst>
              <a:outerShdw blurRad="228600" dist="127000" dir="3600000" rotWithShape="0">
                <a:schemeClr val="accent2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926" tIns="48463" rIns="96926" bIns="48463" rtlCol="0" anchor="ctr"/>
            <a:lstStyle/>
            <a:p>
              <a:pPr algn="ctr"/>
              <a:endParaRPr lang="zh-CN" altLang="en-US" sz="1910">
                <a:cs typeface="思源黑体 CN Normal" panose="020B0400000000000000" pitchFamily="34" charset="-122"/>
              </a:endParaRPr>
            </a:p>
          </p:txBody>
        </p:sp>
        <p:sp>
          <p:nvSpPr>
            <p:cNvPr id="73" name="矩形: 圆角 72"/>
            <p:cNvSpPr/>
            <p:nvPr/>
          </p:nvSpPr>
          <p:spPr>
            <a:xfrm>
              <a:off x="9881389" y="7898073"/>
              <a:ext cx="442922" cy="442922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bg1"/>
              </a:solidFill>
              <a:prstDash val="lgDash"/>
            </a:ln>
            <a:effectLst>
              <a:outerShdw blurRad="190500" dist="190500" dir="8100000" algn="tr" rotWithShape="0">
                <a:schemeClr val="accent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pic>
          <p:nvPicPr>
            <p:cNvPr id="74" name="图形 73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988550" y="8005234"/>
              <a:ext cx="228600" cy="228600"/>
            </a:xfrm>
            <a:prstGeom prst="rect">
              <a:avLst/>
            </a:prstGeom>
          </p:spPr>
        </p:pic>
      </p:grpSp>
      <p:sp>
        <p:nvSpPr>
          <p:cNvPr id="57" name="任意多边形: 形状 166"/>
          <p:cNvSpPr/>
          <p:nvPr/>
        </p:nvSpPr>
        <p:spPr>
          <a:xfrm>
            <a:off x="2875281" y="4837863"/>
            <a:ext cx="4248582" cy="1254962"/>
          </a:xfrm>
          <a:custGeom>
            <a:avLst/>
            <a:gdLst>
              <a:gd name="connsiteX0" fmla="*/ 435190 w 3967660"/>
              <a:gd name="connsiteY0" fmla="*/ 0 h 960182"/>
              <a:gd name="connsiteX1" fmla="*/ 3438319 w 3967660"/>
              <a:gd name="connsiteY1" fmla="*/ 0 h 960182"/>
              <a:gd name="connsiteX2" fmla="*/ 3579594 w 3967660"/>
              <a:gd name="connsiteY2" fmla="*/ 81509 h 960182"/>
              <a:gd name="connsiteX3" fmla="*/ 3945559 w 3967660"/>
              <a:gd name="connsiteY3" fmla="*/ 715528 h 960182"/>
              <a:gd name="connsiteX4" fmla="*/ 3804285 w 3967660"/>
              <a:gd name="connsiteY4" fmla="*/ 960183 h 960182"/>
              <a:gd name="connsiteX5" fmla="*/ 163322 w 3967660"/>
              <a:gd name="connsiteY5" fmla="*/ 960183 h 960182"/>
              <a:gd name="connsiteX6" fmla="*/ 22048 w 3967660"/>
              <a:gd name="connsiteY6" fmla="*/ 715528 h 960182"/>
              <a:gd name="connsiteX7" fmla="*/ 435190 w 3967660"/>
              <a:gd name="connsiteY7" fmla="*/ 0 h 960182"/>
              <a:gd name="connsiteX8" fmla="*/ 435190 w 3967660"/>
              <a:gd name="connsiteY8" fmla="*/ 0 h 960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67660" h="960182">
                <a:moveTo>
                  <a:pt x="435190" y="0"/>
                </a:moveTo>
                <a:lnTo>
                  <a:pt x="3438319" y="0"/>
                </a:lnTo>
                <a:cubicBezTo>
                  <a:pt x="3496559" y="0"/>
                  <a:pt x="3550474" y="31154"/>
                  <a:pt x="3579594" y="81509"/>
                </a:cubicBezTo>
                <a:lnTo>
                  <a:pt x="3945559" y="715528"/>
                </a:lnTo>
                <a:cubicBezTo>
                  <a:pt x="4008376" y="824249"/>
                  <a:pt x="3929791" y="960183"/>
                  <a:pt x="3804285" y="960183"/>
                </a:cubicBezTo>
                <a:lnTo>
                  <a:pt x="163322" y="960183"/>
                </a:lnTo>
                <a:cubicBezTo>
                  <a:pt x="37816" y="960183"/>
                  <a:pt x="-40642" y="824249"/>
                  <a:pt x="22048" y="715528"/>
                </a:cubicBezTo>
                <a:lnTo>
                  <a:pt x="435190" y="0"/>
                </a:lnTo>
                <a:lnTo>
                  <a:pt x="435190" y="0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pitchFamily="34" charset="-122"/>
            </a:endParaRPr>
          </a:p>
        </p:txBody>
      </p:sp>
      <p:grpSp>
        <p:nvGrpSpPr>
          <p:cNvPr id="150" name="组合 149"/>
          <p:cNvGrpSpPr/>
          <p:nvPr/>
        </p:nvGrpSpPr>
        <p:grpSpPr>
          <a:xfrm>
            <a:off x="6426200" y="4965700"/>
            <a:ext cx="735534" cy="735534"/>
            <a:chOff x="9233602" y="7150100"/>
            <a:chExt cx="533400" cy="533400"/>
          </a:xfrm>
        </p:grpSpPr>
        <p:sp>
          <p:nvSpPr>
            <p:cNvPr id="131" name="矩形: 圆角 130"/>
            <p:cNvSpPr/>
            <p:nvPr/>
          </p:nvSpPr>
          <p:spPr>
            <a:xfrm>
              <a:off x="9233602" y="7150100"/>
              <a:ext cx="533400" cy="5334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>
              <a:noFill/>
            </a:ln>
            <a:effectLst>
              <a:outerShdw blurRad="228600" dist="127000" dir="3600000" rotWithShape="0">
                <a:schemeClr val="accent1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6926" tIns="48463" rIns="96926" bIns="48463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sp>
          <p:nvSpPr>
            <p:cNvPr id="40" name="矩形: 圆角 39"/>
            <p:cNvSpPr/>
            <p:nvPr/>
          </p:nvSpPr>
          <p:spPr>
            <a:xfrm>
              <a:off x="9278841" y="7195339"/>
              <a:ext cx="442922" cy="442922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bg1"/>
              </a:solidFill>
              <a:prstDash val="lgDash"/>
            </a:ln>
            <a:effectLst>
              <a:outerShdw blurRad="190500" dist="190500" dir="8100000" algn="tr" rotWithShape="0">
                <a:schemeClr val="accent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pic>
          <p:nvPicPr>
            <p:cNvPr id="41" name="图形 40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386002" y="7302500"/>
              <a:ext cx="228600" cy="228600"/>
            </a:xfrm>
            <a:prstGeom prst="rect">
              <a:avLst/>
            </a:prstGeom>
          </p:spPr>
        </p:pic>
      </p:grpSp>
      <p:sp>
        <p:nvSpPr>
          <p:cNvPr id="169" name="文本框 168"/>
          <p:cNvSpPr txBox="1"/>
          <p:nvPr/>
        </p:nvSpPr>
        <p:spPr>
          <a:xfrm>
            <a:off x="6035405" y="2453029"/>
            <a:ext cx="4226195" cy="542200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rPr>
              <a:t>寻宝游戏通过设定线索与目标地点，激发团队成员之间的沟通与协作，增强参与感和趣味性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sp>
        <p:nvSpPr>
          <p:cNvPr id="200" name="文本框 199"/>
          <p:cNvSpPr txBox="1"/>
          <p:nvPr/>
        </p:nvSpPr>
        <p:spPr>
          <a:xfrm>
            <a:off x="6035404" y="2159000"/>
            <a:ext cx="4226195" cy="276999"/>
          </a:xfrm>
          <a:prstGeom prst="rect">
            <a:avLst/>
          </a:prstGeom>
          <a:noFill/>
          <a:effectLst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zh-CN" altLang="en-US" dirty="0">
                <a:solidFill>
                  <a:schemeClr val="accent1"/>
                </a:solidFill>
                <a:latin typeface="+mj-ea"/>
                <a:ea typeface="+mj-ea"/>
                <a:cs typeface="思源黑体 CN Normal" panose="020B0400000000000000" pitchFamily="34" charset="-122"/>
              </a:rPr>
              <a:t>寻宝游戏设计</a:t>
            </a:r>
            <a:endParaRPr lang="zh-CN" altLang="en-US" dirty="0">
              <a:solidFill>
                <a:schemeClr val="accent1"/>
              </a:solidFill>
              <a:latin typeface="+mj-ea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111" name="文本框 110"/>
          <p:cNvSpPr txBox="1"/>
          <p:nvPr/>
        </p:nvSpPr>
        <p:spPr>
          <a:xfrm>
            <a:off x="6670405" y="3773829"/>
            <a:ext cx="4226195" cy="542200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rPr>
              <a:t>定向越野结合地图与导航任务，考验团队方向判断与策略分工，提升成员间的信任与合作能力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sp>
        <p:nvSpPr>
          <p:cNvPr id="112" name="文本框 111"/>
          <p:cNvSpPr txBox="1"/>
          <p:nvPr/>
        </p:nvSpPr>
        <p:spPr>
          <a:xfrm>
            <a:off x="6670404" y="3479800"/>
            <a:ext cx="4226195" cy="276999"/>
          </a:xfrm>
          <a:prstGeom prst="rect">
            <a:avLst/>
          </a:prstGeom>
          <a:noFill/>
          <a:effectLst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zh-CN" altLang="en-US" dirty="0">
                <a:solidFill>
                  <a:schemeClr val="accent2"/>
                </a:solidFill>
                <a:latin typeface="+mj-ea"/>
                <a:ea typeface="+mj-ea"/>
                <a:cs typeface="思源黑体 CN Normal" panose="020B0400000000000000" pitchFamily="34" charset="-122"/>
              </a:rPr>
              <a:t>定向越野挑战</a:t>
            </a:r>
            <a:endParaRPr lang="zh-CN" altLang="en-US" dirty="0">
              <a:solidFill>
                <a:schemeClr val="accent2"/>
              </a:solidFill>
              <a:latin typeface="+mj-ea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109" name="文本框 108"/>
          <p:cNvSpPr txBox="1"/>
          <p:nvPr/>
        </p:nvSpPr>
        <p:spPr>
          <a:xfrm>
            <a:off x="7292705" y="5234329"/>
            <a:ext cx="4226195" cy="542200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rPr>
              <a:t>设置需多人配合完成的障碍任务，强化团队整体协调能力，促进成员间有效沟通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sp>
        <p:nvSpPr>
          <p:cNvPr id="110" name="文本框 109"/>
          <p:cNvSpPr txBox="1"/>
          <p:nvPr/>
        </p:nvSpPr>
        <p:spPr>
          <a:xfrm>
            <a:off x="7292704" y="4940300"/>
            <a:ext cx="4226195" cy="276999"/>
          </a:xfrm>
          <a:prstGeom prst="rect">
            <a:avLst/>
          </a:prstGeom>
          <a:noFill/>
          <a:effectLst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zh-CN" altLang="en-US" dirty="0">
                <a:solidFill>
                  <a:schemeClr val="accent1"/>
                </a:solidFill>
                <a:latin typeface="+mj-ea"/>
                <a:ea typeface="+mj-ea"/>
                <a:cs typeface="思源黑体 CN Normal" panose="020B0400000000000000" pitchFamily="34" charset="-122"/>
              </a:rPr>
              <a:t>团队任务协作机制</a:t>
            </a:r>
            <a:endParaRPr lang="zh-CN" altLang="en-US" dirty="0">
              <a:solidFill>
                <a:schemeClr val="accent1"/>
              </a:solidFill>
              <a:latin typeface="+mj-ea"/>
              <a:ea typeface="+mj-ea"/>
              <a:cs typeface="思源黑体 CN Normal" panose="020B0400000000000000" pitchFamily="34" charset="-122"/>
            </a:endParaRPr>
          </a:p>
        </p:txBody>
      </p:sp>
      <p:pic>
        <p:nvPicPr>
          <p:cNvPr id="210" name="图片 209"/>
          <p:cNvPicPr>
            <a:picLocks noChangeAspect="1"/>
          </p:cNvPicPr>
          <p:nvPr/>
        </p:nvPicPr>
        <p:blipFill>
          <a:blip r:embed="rId7"/>
          <a:srcRect r="10644" b="6936"/>
          <a:stretch>
            <a:fillRect/>
          </a:stretch>
        </p:blipFill>
        <p:spPr>
          <a:xfrm flipH="1">
            <a:off x="0" y="475674"/>
            <a:ext cx="6128044" cy="6382327"/>
          </a:xfrm>
          <a:custGeom>
            <a:avLst/>
            <a:gdLst>
              <a:gd name="connsiteX0" fmla="*/ 6128044 w 6128044"/>
              <a:gd name="connsiteY0" fmla="*/ 0 h 6382327"/>
              <a:gd name="connsiteX1" fmla="*/ 0 w 6128044"/>
              <a:gd name="connsiteY1" fmla="*/ 0 h 6382327"/>
              <a:gd name="connsiteX2" fmla="*/ 0 w 6128044"/>
              <a:gd name="connsiteY2" fmla="*/ 6382327 h 6382327"/>
              <a:gd name="connsiteX3" fmla="*/ 6128044 w 6128044"/>
              <a:gd name="connsiteY3" fmla="*/ 6382327 h 6382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28044" h="6382327">
                <a:moveTo>
                  <a:pt x="6128044" y="0"/>
                </a:moveTo>
                <a:lnTo>
                  <a:pt x="0" y="0"/>
                </a:lnTo>
                <a:lnTo>
                  <a:pt x="0" y="6382327"/>
                </a:lnTo>
                <a:lnTo>
                  <a:pt x="6128044" y="6382327"/>
                </a:lnTo>
                <a:close/>
              </a:path>
            </a:pathLst>
          </a:custGeom>
          <a:effectLst>
            <a:outerShdw blurRad="190500" dist="190500" dir="2700000" algn="tl" rotWithShape="0">
              <a:schemeClr val="accent1">
                <a:lumMod val="50000"/>
                <a:alpha val="40000"/>
              </a:schemeClr>
            </a:outerShdw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矩形: 圆角 1"/>
            <p:cNvSpPr/>
            <p:nvPr/>
          </p:nvSpPr>
          <p:spPr>
            <a:xfrm>
              <a:off x="0" y="0"/>
              <a:ext cx="12192000" cy="6858000"/>
            </a:xfrm>
            <a:prstGeom prst="roundRect">
              <a:avLst>
                <a:gd name="adj" fmla="val 0"/>
              </a:avLst>
            </a:prstGeom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198699" y="993974"/>
              <a:ext cx="11794603" cy="5864026"/>
              <a:chOff x="198699" y="993974"/>
              <a:chExt cx="11794603" cy="5864026"/>
            </a:xfrm>
          </p:grpSpPr>
          <p:sp>
            <p:nvSpPr>
              <p:cNvPr id="9" name="任意多边形: 形状 8"/>
              <p:cNvSpPr/>
              <p:nvPr/>
            </p:nvSpPr>
            <p:spPr>
              <a:xfrm>
                <a:off x="198699" y="993974"/>
                <a:ext cx="11794603" cy="5864026"/>
              </a:xfrm>
              <a:custGeom>
                <a:avLst/>
                <a:gdLst>
                  <a:gd name="connsiteX0" fmla="*/ 790697 w 11794603"/>
                  <a:gd name="connsiteY0" fmla="*/ 0 h 5864026"/>
                  <a:gd name="connsiteX1" fmla="*/ 11003906 w 11794603"/>
                  <a:gd name="connsiteY1" fmla="*/ 0 h 5864026"/>
                  <a:gd name="connsiteX2" fmla="*/ 11794603 w 11794603"/>
                  <a:gd name="connsiteY2" fmla="*/ 790697 h 5864026"/>
                  <a:gd name="connsiteX3" fmla="*/ 11794603 w 11794603"/>
                  <a:gd name="connsiteY3" fmla="*/ 5864026 h 5864026"/>
                  <a:gd name="connsiteX4" fmla="*/ 0 w 11794603"/>
                  <a:gd name="connsiteY4" fmla="*/ 5864026 h 5864026"/>
                  <a:gd name="connsiteX5" fmla="*/ 0 w 11794603"/>
                  <a:gd name="connsiteY5" fmla="*/ 790697 h 5864026"/>
                  <a:gd name="connsiteX6" fmla="*/ 790697 w 11794603"/>
                  <a:gd name="connsiteY6" fmla="*/ 0 h 5864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794603" h="5864026">
                    <a:moveTo>
                      <a:pt x="790697" y="0"/>
                    </a:moveTo>
                    <a:lnTo>
                      <a:pt x="11003906" y="0"/>
                    </a:lnTo>
                    <a:cubicBezTo>
                      <a:pt x="11440596" y="0"/>
                      <a:pt x="11794603" y="354007"/>
                      <a:pt x="11794603" y="790697"/>
                    </a:cubicBezTo>
                    <a:lnTo>
                      <a:pt x="11794603" y="5864026"/>
                    </a:lnTo>
                    <a:lnTo>
                      <a:pt x="0" y="5864026"/>
                    </a:lnTo>
                    <a:lnTo>
                      <a:pt x="0" y="790697"/>
                    </a:lnTo>
                    <a:cubicBezTo>
                      <a:pt x="0" y="354007"/>
                      <a:pt x="354007" y="0"/>
                      <a:pt x="790697" y="0"/>
                    </a:cubicBezTo>
                    <a:close/>
                  </a:path>
                </a:pathLst>
              </a:custGeom>
              <a:gradFill>
                <a:gsLst>
                  <a:gs pos="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/>
                  </a:gs>
                </a:gsLst>
                <a:lin ang="2700000" scaled="0"/>
              </a:gradFill>
              <a:ln>
                <a:noFill/>
              </a:ln>
              <a:effectLst>
                <a:outerShdw blurRad="190500" dist="190500" dir="8100000" algn="tr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  <p:sp>
            <p:nvSpPr>
              <p:cNvPr id="7" name="任意多边形: 形状 6"/>
              <p:cNvSpPr/>
              <p:nvPr/>
            </p:nvSpPr>
            <p:spPr>
              <a:xfrm>
                <a:off x="335666" y="1104900"/>
                <a:ext cx="11520668" cy="5753100"/>
              </a:xfrm>
              <a:custGeom>
                <a:avLst/>
                <a:gdLst>
                  <a:gd name="connsiteX0" fmla="*/ 758195 w 11520668"/>
                  <a:gd name="connsiteY0" fmla="*/ 0 h 5753100"/>
                  <a:gd name="connsiteX1" fmla="*/ 10762473 w 11520668"/>
                  <a:gd name="connsiteY1" fmla="*/ 0 h 5753100"/>
                  <a:gd name="connsiteX2" fmla="*/ 11520668 w 11520668"/>
                  <a:gd name="connsiteY2" fmla="*/ 758195 h 5753100"/>
                  <a:gd name="connsiteX3" fmla="*/ 11520668 w 11520668"/>
                  <a:gd name="connsiteY3" fmla="*/ 5753100 h 5753100"/>
                  <a:gd name="connsiteX4" fmla="*/ 0 w 11520668"/>
                  <a:gd name="connsiteY4" fmla="*/ 5753100 h 5753100"/>
                  <a:gd name="connsiteX5" fmla="*/ 0 w 11520668"/>
                  <a:gd name="connsiteY5" fmla="*/ 758195 h 5753100"/>
                  <a:gd name="connsiteX6" fmla="*/ 758195 w 11520668"/>
                  <a:gd name="connsiteY6" fmla="*/ 0 h 5753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520668" h="5753100">
                    <a:moveTo>
                      <a:pt x="758195" y="0"/>
                    </a:moveTo>
                    <a:lnTo>
                      <a:pt x="10762473" y="0"/>
                    </a:lnTo>
                    <a:cubicBezTo>
                      <a:pt x="11181213" y="0"/>
                      <a:pt x="11520668" y="339455"/>
                      <a:pt x="11520668" y="758195"/>
                    </a:cubicBezTo>
                    <a:lnTo>
                      <a:pt x="11520668" y="5753100"/>
                    </a:lnTo>
                    <a:lnTo>
                      <a:pt x="0" y="5753100"/>
                    </a:lnTo>
                    <a:lnTo>
                      <a:pt x="0" y="758195"/>
                    </a:lnTo>
                    <a:cubicBezTo>
                      <a:pt x="0" y="339455"/>
                      <a:pt x="339455" y="0"/>
                      <a:pt x="758195" y="0"/>
                    </a:cubicBezTo>
                    <a:close/>
                  </a:path>
                </a:pathLst>
              </a:custGeom>
              <a:gradFill>
                <a:gsLst>
                  <a:gs pos="18000">
                    <a:schemeClr val="bg1"/>
                  </a:gs>
                  <a:gs pos="100000">
                    <a:schemeClr val="accent1">
                      <a:lumMod val="10000"/>
                      <a:lumOff val="9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  <p:sp>
            <p:nvSpPr>
              <p:cNvPr id="12" name="任意多边形: 形状 11"/>
              <p:cNvSpPr/>
              <p:nvPr/>
            </p:nvSpPr>
            <p:spPr>
              <a:xfrm>
                <a:off x="378533" y="6695440"/>
                <a:ext cx="11434937" cy="162560"/>
              </a:xfrm>
              <a:custGeom>
                <a:avLst/>
                <a:gdLst>
                  <a:gd name="connsiteX0" fmla="*/ 219325 w 11434937"/>
                  <a:gd name="connsiteY0" fmla="*/ 0 h 162560"/>
                  <a:gd name="connsiteX1" fmla="*/ 11215611 w 11434937"/>
                  <a:gd name="connsiteY1" fmla="*/ 0 h 162560"/>
                  <a:gd name="connsiteX2" fmla="*/ 11430932 w 11434937"/>
                  <a:gd name="connsiteY2" fmla="*/ 142724 h 162560"/>
                  <a:gd name="connsiteX3" fmla="*/ 11434937 w 11434937"/>
                  <a:gd name="connsiteY3" fmla="*/ 162560 h 162560"/>
                  <a:gd name="connsiteX4" fmla="*/ 0 w 11434937"/>
                  <a:gd name="connsiteY4" fmla="*/ 162560 h 162560"/>
                  <a:gd name="connsiteX5" fmla="*/ 4004 w 11434937"/>
                  <a:gd name="connsiteY5" fmla="*/ 142724 h 162560"/>
                  <a:gd name="connsiteX6" fmla="*/ 219325 w 11434937"/>
                  <a:gd name="connsiteY6" fmla="*/ 0 h 162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434937" h="162560">
                    <a:moveTo>
                      <a:pt x="219325" y="0"/>
                    </a:moveTo>
                    <a:lnTo>
                      <a:pt x="11215611" y="0"/>
                    </a:lnTo>
                    <a:cubicBezTo>
                      <a:pt x="11312407" y="0"/>
                      <a:pt x="11395457" y="58851"/>
                      <a:pt x="11430932" y="142724"/>
                    </a:cubicBezTo>
                    <a:lnTo>
                      <a:pt x="11434937" y="162560"/>
                    </a:lnTo>
                    <a:lnTo>
                      <a:pt x="0" y="162560"/>
                    </a:lnTo>
                    <a:lnTo>
                      <a:pt x="4004" y="142724"/>
                    </a:lnTo>
                    <a:cubicBezTo>
                      <a:pt x="39480" y="58851"/>
                      <a:pt x="122530" y="0"/>
                      <a:pt x="21932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</p:grpSp>
      </p:grpSp>
      <p:sp>
        <p:nvSpPr>
          <p:cNvPr id="4" name="文本框 3"/>
          <p:cNvSpPr txBox="1"/>
          <p:nvPr/>
        </p:nvSpPr>
        <p:spPr>
          <a:xfrm>
            <a:off x="669924" y="383073"/>
            <a:ext cx="10848975" cy="492443"/>
          </a:xfrm>
          <a:prstGeom prst="rect">
            <a:avLst/>
          </a:prstGeom>
          <a:noFill/>
          <a:effectLst/>
        </p:spPr>
        <p:txBody>
          <a:bodyPr wrap="none" lIns="0" tIns="0" rIns="0" bIns="0" rtlCol="0" anchor="ctr" anchorCtr="0">
            <a:noAutofit/>
          </a:bodyPr>
          <a:lstStyle/>
          <a:p>
            <a:pPr algn="ctr">
              <a:lnSpc>
                <a:spcPct val="120000"/>
              </a:lnSpc>
              <a:spcBef>
                <a:spcPts val="1000"/>
              </a:spcBef>
              <a:defRPr/>
            </a:pPr>
            <a:r>
              <a:rPr lang="zh-CN" altLang="en-US" sz="3200" dirty="0">
                <a:solidFill>
                  <a:schemeClr val="bg1"/>
                </a:solidFill>
                <a:latin typeface="+mj-ea"/>
                <a:ea typeface="+mj-ea"/>
                <a:cs typeface="思源黑体 CN Normal" panose="020B0400000000000000" pitchFamily="34" charset="-122"/>
                <a:sym typeface="+mn-lt"/>
              </a:rPr>
              <a:t>拍摄记录与成果展示</a:t>
            </a:r>
            <a:endParaRPr lang="zh-CN" altLang="en-US" sz="3200" dirty="0">
              <a:solidFill>
                <a:schemeClr val="bg1"/>
              </a:solidFill>
              <a:latin typeface="+mj-ea"/>
              <a:ea typeface="+mj-ea"/>
              <a:cs typeface="思源黑体 CN Normal" panose="020B0400000000000000" pitchFamily="34" charset="-122"/>
              <a:sym typeface="+mn-lt"/>
            </a:endParaRPr>
          </a:p>
        </p:txBody>
      </p:sp>
      <p:grpSp>
        <p:nvGrpSpPr>
          <p:cNvPr id="203" name="组合 202"/>
          <p:cNvGrpSpPr/>
          <p:nvPr/>
        </p:nvGrpSpPr>
        <p:grpSpPr>
          <a:xfrm>
            <a:off x="6149670" y="1794256"/>
            <a:ext cx="2854276" cy="5063744"/>
            <a:chOff x="-4541616" y="1976138"/>
            <a:chExt cx="1745076" cy="2813432"/>
          </a:xfrm>
        </p:grpSpPr>
        <p:sp>
          <p:nvSpPr>
            <p:cNvPr id="114" name="矩形: 圆角 113"/>
            <p:cNvSpPr/>
            <p:nvPr/>
          </p:nvSpPr>
          <p:spPr>
            <a:xfrm>
              <a:off x="-4541616" y="1976138"/>
              <a:ext cx="1745076" cy="2813432"/>
            </a:xfrm>
            <a:prstGeom prst="roundRect">
              <a:avLst>
                <a:gd name="adj" fmla="val 9034"/>
              </a:avLst>
            </a:prstGeom>
            <a:solidFill>
              <a:schemeClr val="accent1"/>
            </a:solidFill>
            <a:ln w="12700">
              <a:noFill/>
            </a:ln>
            <a:effectLst>
              <a:outerShdw blurRad="228600" dist="127000" dir="3600000" rotWithShape="0">
                <a:schemeClr val="accent1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6926" tIns="48463" rIns="96926" bIns="48463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sp>
          <p:nvSpPr>
            <p:cNvPr id="201" name="矩形: 圆角 200"/>
            <p:cNvSpPr/>
            <p:nvPr/>
          </p:nvSpPr>
          <p:spPr>
            <a:xfrm>
              <a:off x="-4400085" y="2103782"/>
              <a:ext cx="1462014" cy="2558143"/>
            </a:xfrm>
            <a:prstGeom prst="roundRect">
              <a:avLst>
                <a:gd name="adj" fmla="val 9034"/>
              </a:avLst>
            </a:prstGeom>
            <a:noFill/>
            <a:ln>
              <a:solidFill>
                <a:schemeClr val="bg1"/>
              </a:solidFill>
              <a:prstDash val="lgDash"/>
            </a:ln>
            <a:effectLst>
              <a:outerShdw blurRad="190500" dist="190500" dir="8100000" algn="tr" rotWithShape="0">
                <a:schemeClr val="accent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660400" y="2260600"/>
            <a:ext cx="2009315" cy="3708852"/>
            <a:chOff x="927100" y="2260600"/>
            <a:chExt cx="2009315" cy="3708852"/>
          </a:xfrm>
        </p:grpSpPr>
        <p:sp>
          <p:nvSpPr>
            <p:cNvPr id="3" name="文本框 95"/>
            <p:cNvSpPr txBox="1"/>
            <p:nvPr/>
          </p:nvSpPr>
          <p:spPr>
            <a:xfrm>
              <a:off x="958960" y="3039000"/>
              <a:ext cx="1818645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kumimoji="0" b="0" i="0" u="none" strike="noStrike" cap="none" spc="0" normalizeH="0" baseline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uLnTx/>
                  <a:uFillTx/>
                  <a:latin typeface="+mj-ea"/>
                  <a:ea typeface="+mj-ea"/>
                  <a:cs typeface="OPPOSans R" panose="00020600040101010101" pitchFamily="18" charset="-122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dirty="0">
                  <a:solidFill>
                    <a:schemeClr val="accent1"/>
                  </a:solidFill>
                  <a:cs typeface="思源黑体 CN Normal" panose="020B0400000000000000" pitchFamily="34" charset="-122"/>
                </a:rPr>
                <a:t>拍摄主题策划</a:t>
              </a:r>
              <a:endParaRPr lang="zh-CN" altLang="en-US" dirty="0">
                <a:solidFill>
                  <a:schemeClr val="accent1"/>
                </a:solidFill>
                <a:cs typeface="思源黑体 CN Normal" panose="020B0400000000000000" pitchFamily="34" charset="-122"/>
              </a:endParaRPr>
            </a:p>
          </p:txBody>
        </p:sp>
        <p:sp>
          <p:nvSpPr>
            <p:cNvPr id="5" name="文本框 96"/>
            <p:cNvSpPr txBox="1"/>
            <p:nvPr/>
          </p:nvSpPr>
          <p:spPr>
            <a:xfrm>
              <a:off x="970960" y="3721906"/>
              <a:ext cx="1965455" cy="541110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Normal" panose="020B0400000000000000" pitchFamily="34" charset="-122"/>
                  <a:cs typeface="思源黑体 CN Normal" panose="020B0400000000000000" pitchFamily="34" charset="-122"/>
                </a:rPr>
                <a:t>明确纪录片或相册的核心主题，如自然风光、人文风情或旅行中的趣事，为后续拍摄提供方向指引。</a:t>
              </a:r>
              <a:endPara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970960" y="3482437"/>
              <a:ext cx="468000" cy="57151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457200" dist="127000" dir="5400000" sx="90000" sy="90000" algn="t" rotWithShape="0">
                <a:schemeClr val="accent1">
                  <a:alpha val="60000"/>
                </a:schemeClr>
              </a:outerShdw>
            </a:effectLst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rgbClr val="FFFFFF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endParaRPr>
            </a:p>
          </p:txBody>
        </p:sp>
        <p:grpSp>
          <p:nvGrpSpPr>
            <p:cNvPr id="142" name="组合 141"/>
            <p:cNvGrpSpPr/>
            <p:nvPr/>
          </p:nvGrpSpPr>
          <p:grpSpPr>
            <a:xfrm>
              <a:off x="927100" y="2260600"/>
              <a:ext cx="534387" cy="534387"/>
              <a:chOff x="4413250" y="7150100"/>
              <a:chExt cx="533400" cy="533400"/>
            </a:xfrm>
          </p:grpSpPr>
          <p:sp>
            <p:nvSpPr>
              <p:cNvPr id="123" name="矩形: 圆角 122"/>
              <p:cNvSpPr/>
              <p:nvPr/>
            </p:nvSpPr>
            <p:spPr>
              <a:xfrm>
                <a:off x="4413250" y="7150100"/>
                <a:ext cx="533400" cy="5334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 w="12700">
                <a:noFill/>
              </a:ln>
              <a:effectLst>
                <a:outerShdw blurRad="228600" dist="127000" dir="3600000" rotWithShape="0">
                  <a:schemeClr val="accent1"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6926" tIns="48463" rIns="96926" bIns="48463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  <p:sp>
            <p:nvSpPr>
              <p:cNvPr id="16" name="矩形: 圆角 15"/>
              <p:cNvSpPr/>
              <p:nvPr/>
            </p:nvSpPr>
            <p:spPr>
              <a:xfrm>
                <a:off x="4458489" y="7195339"/>
                <a:ext cx="442922" cy="442922"/>
              </a:xfrm>
              <a:prstGeom prst="roundRect">
                <a:avLst>
                  <a:gd name="adj" fmla="val 50000"/>
                </a:avLst>
              </a:prstGeom>
              <a:noFill/>
              <a:ln>
                <a:solidFill>
                  <a:schemeClr val="bg1"/>
                </a:solidFill>
                <a:prstDash val="lgDash"/>
              </a:ln>
              <a:effectLst>
                <a:outerShdw blurRad="190500" dist="190500" dir="8100000" algn="tr" rotWithShape="0">
                  <a:schemeClr val="accent2"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  <p:pic>
            <p:nvPicPr>
              <p:cNvPr id="17" name="图形 16"/>
              <p:cNvPicPr>
                <a:picLocks noChangeAspect="1"/>
              </p:cNvPicPr>
              <p:nvPr/>
            </p:nvPicPr>
            <p:blipFill>
              <a:blip r:embed="rId1"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4565650" y="7302500"/>
                <a:ext cx="228600" cy="228600"/>
              </a:xfrm>
              <a:prstGeom prst="rect">
                <a:avLst/>
              </a:prstGeom>
            </p:spPr>
          </p:pic>
        </p:grpSp>
        <p:sp>
          <p:nvSpPr>
            <p:cNvPr id="173" name="矩形: 圆角 -8"/>
            <p:cNvSpPr/>
            <p:nvPr/>
          </p:nvSpPr>
          <p:spPr>
            <a:xfrm>
              <a:off x="958960" y="5428342"/>
              <a:ext cx="1977455" cy="54111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>
              <a:noFill/>
            </a:ln>
            <a:effectLst>
              <a:outerShdw blurRad="228600" dist="127000" dir="3600000" rotWithShape="0">
                <a:schemeClr val="accent1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6926" tIns="48463" rIns="96926" bIns="48463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思源黑体 CN Normal" panose="020B0400000000000000" pitchFamily="34" charset="-122"/>
                <a:sym typeface="+mn-ea"/>
              </a:endParaRPr>
            </a:p>
          </p:txBody>
        </p:sp>
        <p:sp>
          <p:nvSpPr>
            <p:cNvPr id="174" name="矩形: 圆角 -10"/>
            <p:cNvSpPr txBox="1"/>
            <p:nvPr/>
          </p:nvSpPr>
          <p:spPr>
            <a:xfrm>
              <a:off x="1045434" y="5560397"/>
              <a:ext cx="1804506" cy="2769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>
              <a:defPPr>
                <a:defRPr lang="zh-CN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>
                  <a:gradFill>
                    <a:gsLst>
                      <a:gs pos="0">
                        <a:schemeClr val="accent1">
                          <a:lumMod val="80000"/>
                          <a:lumOff val="20000"/>
                        </a:schemeClr>
                      </a:gs>
                      <a:gs pos="70000">
                        <a:schemeClr val="accent1"/>
                      </a:gs>
                    </a:gsLst>
                    <a:lin ang="5400000" scaled="1"/>
                  </a:gradFill>
                  <a:latin typeface="+mj-ea"/>
                  <a:ea typeface="+mj-ea"/>
                  <a:cs typeface="OPPOSans R" panose="00020600040101010101" pitchFamily="18" charset="-122"/>
                </a:defRPr>
              </a:lvl1pPr>
            </a:lstStyle>
            <a:p>
              <a:pPr algn="ctr"/>
              <a:r>
                <a:rPr lang="en-US" altLang="zh-CN" dirty="0">
                  <a:solidFill>
                    <a:schemeClr val="bg1"/>
                  </a:solidFill>
                  <a:cs typeface="思源黑体 CN Normal" panose="020B0400000000000000" pitchFamily="34" charset="-122"/>
                </a:rPr>
                <a:t>01</a:t>
              </a:r>
              <a:endParaRPr lang="zh-CN" altLang="en-US" dirty="0">
                <a:solidFill>
                  <a:schemeClr val="bg1"/>
                </a:solidFill>
                <a:cs typeface="思源黑体 CN Normal" panose="020B0400000000000000" pitchFamily="34" charset="-122"/>
              </a:endParaRPr>
            </a:p>
          </p:txBody>
        </p:sp>
        <p:sp>
          <p:nvSpPr>
            <p:cNvPr id="172" name="矩形: 圆角 -8"/>
            <p:cNvSpPr/>
            <p:nvPr/>
          </p:nvSpPr>
          <p:spPr>
            <a:xfrm>
              <a:off x="1010581" y="5482680"/>
              <a:ext cx="1874211" cy="432433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bg1"/>
              </a:solidFill>
              <a:prstDash val="lgDash"/>
            </a:ln>
            <a:effectLst>
              <a:outerShdw blurRad="190500" dist="190500" dir="8100000" algn="tr" rotWithShape="0">
                <a:schemeClr val="accent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思源黑体 CN Normal" panose="020B0400000000000000" pitchFamily="34" charset="-122"/>
                <a:sym typeface="+mn-ea"/>
              </a:endParaRPr>
            </a:p>
          </p:txBody>
        </p:sp>
      </p:grpSp>
      <p:grpSp>
        <p:nvGrpSpPr>
          <p:cNvPr id="72" name="组合 71"/>
          <p:cNvGrpSpPr/>
          <p:nvPr/>
        </p:nvGrpSpPr>
        <p:grpSpPr>
          <a:xfrm>
            <a:off x="3620427" y="2260600"/>
            <a:ext cx="2009556" cy="3708852"/>
            <a:chOff x="3695700" y="2260600"/>
            <a:chExt cx="2009556" cy="3708852"/>
          </a:xfrm>
        </p:grpSpPr>
        <p:sp>
          <p:nvSpPr>
            <p:cNvPr id="27" name="文本框 95"/>
            <p:cNvSpPr txBox="1"/>
            <p:nvPr/>
          </p:nvSpPr>
          <p:spPr>
            <a:xfrm>
              <a:off x="3727801" y="3039000"/>
              <a:ext cx="1818645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>
              <a:defPPr>
                <a:defRPr lang="zh-CN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kumimoji="0" b="0" i="0" u="none" strike="noStrike" cap="none" spc="0" normalizeH="0" baseline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uLnTx/>
                  <a:uFillTx/>
                  <a:latin typeface="+mj-ea"/>
                  <a:ea typeface="+mj-ea"/>
                  <a:cs typeface="OPPOSans R" panose="00020600040101010101" pitchFamily="18" charset="-122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dirty="0">
                  <a:solidFill>
                    <a:schemeClr val="accent1"/>
                  </a:solidFill>
                  <a:cs typeface="思源黑体 CN Normal" panose="020B0400000000000000" pitchFamily="34" charset="-122"/>
                </a:rPr>
                <a:t>拍摄内容规划</a:t>
              </a:r>
              <a:endParaRPr lang="zh-CN" altLang="en-US" dirty="0">
                <a:solidFill>
                  <a:schemeClr val="accent1"/>
                </a:solidFill>
                <a:cs typeface="思源黑体 CN Normal" panose="020B0400000000000000" pitchFamily="34" charset="-122"/>
              </a:endParaRPr>
            </a:p>
          </p:txBody>
        </p:sp>
        <p:sp>
          <p:nvSpPr>
            <p:cNvPr id="30" name="文本框 96"/>
            <p:cNvSpPr txBox="1"/>
            <p:nvPr/>
          </p:nvSpPr>
          <p:spPr>
            <a:xfrm>
              <a:off x="3739801" y="3721906"/>
              <a:ext cx="1965455" cy="541110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Normal" panose="020B0400000000000000" pitchFamily="34" charset="-122"/>
                  <a:cs typeface="思源黑体 CN Normal" panose="020B0400000000000000" pitchFamily="34" charset="-122"/>
                </a:rPr>
                <a:t>提前规划每日拍摄重点，包括景点打卡、人物互动和旅途瞬间，确保素材全面且有叙事性。</a:t>
              </a:r>
              <a:endPara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endParaRPr>
            </a:p>
          </p:txBody>
        </p:sp>
        <p:sp>
          <p:nvSpPr>
            <p:cNvPr id="39" name="矩形 38"/>
            <p:cNvSpPr/>
            <p:nvPr/>
          </p:nvSpPr>
          <p:spPr>
            <a:xfrm>
              <a:off x="3739801" y="3482437"/>
              <a:ext cx="468000" cy="57151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457200" dist="127000" dir="5400000" sx="90000" sy="90000" algn="t" rotWithShape="0">
                <a:schemeClr val="accent1">
                  <a:alpha val="60000"/>
                </a:schemeClr>
              </a:outerShdw>
            </a:effectLst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rgbClr val="FFFFFF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endParaRPr>
            </a:p>
          </p:txBody>
        </p:sp>
        <p:grpSp>
          <p:nvGrpSpPr>
            <p:cNvPr id="143" name="组合 142"/>
            <p:cNvGrpSpPr/>
            <p:nvPr/>
          </p:nvGrpSpPr>
          <p:grpSpPr>
            <a:xfrm>
              <a:off x="3695700" y="2260600"/>
              <a:ext cx="534387" cy="534387"/>
              <a:chOff x="5015794" y="7150100"/>
              <a:chExt cx="533400" cy="533400"/>
            </a:xfrm>
          </p:grpSpPr>
          <p:sp>
            <p:nvSpPr>
              <p:cNvPr id="124" name="矩形: 圆角 123"/>
              <p:cNvSpPr/>
              <p:nvPr/>
            </p:nvSpPr>
            <p:spPr>
              <a:xfrm>
                <a:off x="5015794" y="7150100"/>
                <a:ext cx="533400" cy="5334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 w="12700">
                <a:noFill/>
              </a:ln>
              <a:effectLst>
                <a:outerShdw blurRad="228600" dist="127000" dir="3600000" rotWithShape="0">
                  <a:schemeClr val="accent1"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6926" tIns="48463" rIns="96926" bIns="48463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  <p:sp>
            <p:nvSpPr>
              <p:cNvPr id="19" name="矩形: 圆角 18"/>
              <p:cNvSpPr/>
              <p:nvPr/>
            </p:nvSpPr>
            <p:spPr>
              <a:xfrm>
                <a:off x="5061033" y="7195339"/>
                <a:ext cx="442922" cy="442922"/>
              </a:xfrm>
              <a:prstGeom prst="roundRect">
                <a:avLst>
                  <a:gd name="adj" fmla="val 50000"/>
                </a:avLst>
              </a:prstGeom>
              <a:noFill/>
              <a:ln>
                <a:solidFill>
                  <a:schemeClr val="bg1"/>
                </a:solidFill>
                <a:prstDash val="lgDash"/>
              </a:ln>
              <a:effectLst>
                <a:outerShdw blurRad="190500" dist="190500" dir="8100000" algn="tr" rotWithShape="0">
                  <a:schemeClr val="accent2"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  <p:pic>
            <p:nvPicPr>
              <p:cNvPr id="20" name="图形 19"/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168194" y="7302500"/>
                <a:ext cx="228600" cy="228600"/>
              </a:xfrm>
              <a:prstGeom prst="rect">
                <a:avLst/>
              </a:prstGeom>
            </p:spPr>
          </p:pic>
        </p:grpSp>
        <p:sp>
          <p:nvSpPr>
            <p:cNvPr id="183" name="矩形: 圆角 -8"/>
            <p:cNvSpPr/>
            <p:nvPr/>
          </p:nvSpPr>
          <p:spPr>
            <a:xfrm>
              <a:off x="3727801" y="5428342"/>
              <a:ext cx="1977455" cy="54111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>
              <a:noFill/>
            </a:ln>
            <a:effectLst>
              <a:outerShdw blurRad="228600" dist="127000" dir="3600000" rotWithShape="0">
                <a:schemeClr val="accent1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6926" tIns="48463" rIns="96926" bIns="48463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思源黑体 CN Normal" panose="020B0400000000000000" pitchFamily="34" charset="-122"/>
                <a:sym typeface="+mn-ea"/>
              </a:endParaRPr>
            </a:p>
          </p:txBody>
        </p:sp>
        <p:sp>
          <p:nvSpPr>
            <p:cNvPr id="184" name="矩形: 圆角 -10"/>
            <p:cNvSpPr txBox="1"/>
            <p:nvPr/>
          </p:nvSpPr>
          <p:spPr>
            <a:xfrm>
              <a:off x="3814275" y="5560397"/>
              <a:ext cx="1804506" cy="2769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>
              <a:defPPr>
                <a:defRPr lang="zh-CN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>
                  <a:gradFill>
                    <a:gsLst>
                      <a:gs pos="0">
                        <a:schemeClr val="accent1">
                          <a:lumMod val="80000"/>
                          <a:lumOff val="20000"/>
                        </a:schemeClr>
                      </a:gs>
                      <a:gs pos="70000">
                        <a:schemeClr val="accent1"/>
                      </a:gs>
                    </a:gsLst>
                    <a:lin ang="5400000" scaled="1"/>
                  </a:gradFill>
                  <a:latin typeface="+mj-ea"/>
                  <a:ea typeface="+mj-ea"/>
                  <a:cs typeface="OPPOSans R" panose="00020600040101010101" pitchFamily="18" charset="-122"/>
                </a:defRPr>
              </a:lvl1pPr>
            </a:lstStyle>
            <a:p>
              <a:pPr algn="ctr"/>
              <a:r>
                <a:rPr lang="en-US" altLang="zh-CN" dirty="0">
                  <a:solidFill>
                    <a:schemeClr val="bg1"/>
                  </a:solidFill>
                  <a:cs typeface="思源黑体 CN Normal" panose="020B0400000000000000" pitchFamily="34" charset="-122"/>
                </a:rPr>
                <a:t>02</a:t>
              </a:r>
              <a:endParaRPr lang="zh-CN" altLang="en-US" dirty="0">
                <a:solidFill>
                  <a:schemeClr val="bg1"/>
                </a:solidFill>
                <a:cs typeface="思源黑体 CN Normal" panose="020B0400000000000000" pitchFamily="34" charset="-122"/>
              </a:endParaRPr>
            </a:p>
          </p:txBody>
        </p:sp>
        <p:sp>
          <p:nvSpPr>
            <p:cNvPr id="182" name="矩形: 圆角 -8"/>
            <p:cNvSpPr/>
            <p:nvPr/>
          </p:nvSpPr>
          <p:spPr>
            <a:xfrm>
              <a:off x="3779422" y="5482680"/>
              <a:ext cx="1874211" cy="432433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bg1"/>
              </a:solidFill>
              <a:prstDash val="lgDash"/>
            </a:ln>
            <a:effectLst>
              <a:outerShdw blurRad="190500" dist="190500" dir="8100000" algn="tr" rotWithShape="0">
                <a:schemeClr val="accent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思源黑体 CN Normal" panose="020B0400000000000000" pitchFamily="34" charset="-122"/>
                <a:sym typeface="+mn-ea"/>
              </a:endParaRPr>
            </a:p>
          </p:txBody>
        </p:sp>
      </p:grpSp>
      <p:grpSp>
        <p:nvGrpSpPr>
          <p:cNvPr id="106" name="组合 105"/>
          <p:cNvGrpSpPr/>
          <p:nvPr/>
        </p:nvGrpSpPr>
        <p:grpSpPr>
          <a:xfrm>
            <a:off x="6580695" y="3039000"/>
            <a:ext cx="1977455" cy="2930452"/>
            <a:chOff x="6496642" y="3039000"/>
            <a:chExt cx="1977455" cy="2930452"/>
          </a:xfrm>
        </p:grpSpPr>
        <p:sp>
          <p:nvSpPr>
            <p:cNvPr id="63" name="文本框 95"/>
            <p:cNvSpPr txBox="1"/>
            <p:nvPr/>
          </p:nvSpPr>
          <p:spPr>
            <a:xfrm>
              <a:off x="6496642" y="3039000"/>
              <a:ext cx="1818645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>
              <a:defPPr>
                <a:defRPr lang="zh-CN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kumimoji="0" b="0" i="0" u="none" strike="noStrike" cap="none" spc="0" normalizeH="0" baseline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uLnTx/>
                  <a:uFillTx/>
                  <a:latin typeface="+mj-ea"/>
                  <a:ea typeface="+mj-ea"/>
                  <a:cs typeface="OPPOSans R" panose="00020600040101010101" pitchFamily="18" charset="-122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dirty="0">
                  <a:solidFill>
                    <a:schemeClr val="bg1"/>
                  </a:solidFill>
                  <a:cs typeface="思源黑体 CN Normal" panose="020B0400000000000000" pitchFamily="34" charset="-122"/>
                </a:rPr>
                <a:t>团队分工协作</a:t>
              </a:r>
              <a:endParaRPr lang="zh-CN" altLang="en-US" dirty="0">
                <a:solidFill>
                  <a:schemeClr val="bg1"/>
                </a:solidFill>
                <a:cs typeface="思源黑体 CN Normal" panose="020B0400000000000000" pitchFamily="34" charset="-122"/>
              </a:endParaRPr>
            </a:p>
          </p:txBody>
        </p:sp>
        <p:sp>
          <p:nvSpPr>
            <p:cNvPr id="66" name="文本框 96"/>
            <p:cNvSpPr txBox="1"/>
            <p:nvPr/>
          </p:nvSpPr>
          <p:spPr>
            <a:xfrm>
              <a:off x="6508642" y="3721906"/>
              <a:ext cx="1965455" cy="541110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bg1"/>
                  </a:solidFill>
                  <a:latin typeface="思源黑体 CN Normal" panose="020B0400000000000000" pitchFamily="34" charset="-122"/>
                  <a:cs typeface="思源黑体 CN Normal" panose="020B0400000000000000" pitchFamily="34" charset="-122"/>
                </a:rPr>
                <a:t>分配拍摄、剪辑与文案撰写任务，提升制作效率，同时增强团队成员之间的合作与互动体验。</a:t>
              </a:r>
              <a:endParaRPr lang="zh-CN" altLang="en-US" sz="1400" dirty="0">
                <a:solidFill>
                  <a:schemeClr val="bg1"/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endParaRPr>
            </a:p>
          </p:txBody>
        </p:sp>
        <p:sp>
          <p:nvSpPr>
            <p:cNvPr id="101" name="矩形 100"/>
            <p:cNvSpPr/>
            <p:nvPr/>
          </p:nvSpPr>
          <p:spPr>
            <a:xfrm>
              <a:off x="6508642" y="3482437"/>
              <a:ext cx="468000" cy="5715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457200" dist="127000" dir="5400000" sx="90000" sy="90000" algn="t" rotWithShape="0">
                <a:schemeClr val="accent1">
                  <a:alpha val="60000"/>
                </a:schemeClr>
              </a:outerShdw>
            </a:effectLst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rgbClr val="FFFFFF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endParaRPr>
            </a:p>
          </p:txBody>
        </p:sp>
        <p:sp>
          <p:nvSpPr>
            <p:cNvPr id="188" name="矩形: 圆角 -8"/>
            <p:cNvSpPr/>
            <p:nvPr/>
          </p:nvSpPr>
          <p:spPr>
            <a:xfrm>
              <a:off x="6496642" y="5428342"/>
              <a:ext cx="1977455" cy="54111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12700">
              <a:noFill/>
            </a:ln>
            <a:effectLst>
              <a:outerShdw blurRad="228600" dist="127000" dir="3600000" rotWithShape="0">
                <a:schemeClr val="accent2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926" tIns="48463" rIns="96926" bIns="48463"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910">
                <a:cs typeface="思源黑体 CN Normal" panose="020B0400000000000000" pitchFamily="34" charset="-122"/>
                <a:sym typeface="+mn-ea"/>
              </a:endParaRPr>
            </a:p>
          </p:txBody>
        </p:sp>
        <p:sp>
          <p:nvSpPr>
            <p:cNvPr id="189" name="矩形: 圆角 -10"/>
            <p:cNvSpPr txBox="1"/>
            <p:nvPr/>
          </p:nvSpPr>
          <p:spPr>
            <a:xfrm>
              <a:off x="6583116" y="5560397"/>
              <a:ext cx="1804506" cy="2769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>
              <a:defPPr>
                <a:defRPr lang="zh-CN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>
                  <a:gradFill>
                    <a:gsLst>
                      <a:gs pos="0">
                        <a:schemeClr val="accent1">
                          <a:lumMod val="80000"/>
                          <a:lumOff val="20000"/>
                        </a:schemeClr>
                      </a:gs>
                      <a:gs pos="70000">
                        <a:schemeClr val="accent1"/>
                      </a:gs>
                    </a:gsLst>
                    <a:lin ang="5400000" scaled="1"/>
                  </a:gradFill>
                  <a:latin typeface="+mj-ea"/>
                  <a:ea typeface="+mj-ea"/>
                  <a:cs typeface="OPPOSans R" panose="00020600040101010101" pitchFamily="18" charset="-122"/>
                </a:defRPr>
              </a:lvl1pPr>
            </a:lstStyle>
            <a:p>
              <a:pPr algn="ctr"/>
              <a:r>
                <a:rPr lang="en-US" altLang="zh-CN" dirty="0">
                  <a:solidFill>
                    <a:schemeClr val="bg1"/>
                  </a:solidFill>
                  <a:cs typeface="思源黑体 CN Normal" panose="020B0400000000000000" pitchFamily="34" charset="-122"/>
                </a:rPr>
                <a:t>03</a:t>
              </a:r>
              <a:endParaRPr lang="zh-CN" altLang="en-US" dirty="0">
                <a:solidFill>
                  <a:schemeClr val="bg1"/>
                </a:solidFill>
                <a:cs typeface="思源黑体 CN Normal" panose="020B0400000000000000" pitchFamily="34" charset="-122"/>
              </a:endParaRPr>
            </a:p>
          </p:txBody>
        </p:sp>
        <p:sp>
          <p:nvSpPr>
            <p:cNvPr id="187" name="矩形: 圆角 -8"/>
            <p:cNvSpPr/>
            <p:nvPr/>
          </p:nvSpPr>
          <p:spPr>
            <a:xfrm>
              <a:off x="6548263" y="5482680"/>
              <a:ext cx="1874211" cy="432433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bg1"/>
              </a:solidFill>
              <a:prstDash val="lgDash"/>
            </a:ln>
            <a:effectLst>
              <a:outerShdw blurRad="190500" dist="190500" dir="8100000" algn="tr" rotWithShape="0">
                <a:schemeClr val="accent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思源黑体 CN Normal" panose="020B0400000000000000" pitchFamily="34" charset="-122"/>
                <a:sym typeface="+mn-ea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9508862" y="2260600"/>
            <a:ext cx="2010038" cy="3708852"/>
            <a:chOff x="9232900" y="2260600"/>
            <a:chExt cx="2010038" cy="3708852"/>
          </a:xfrm>
        </p:grpSpPr>
        <p:sp>
          <p:nvSpPr>
            <p:cNvPr id="103" name="文本框 95"/>
            <p:cNvSpPr txBox="1"/>
            <p:nvPr/>
          </p:nvSpPr>
          <p:spPr>
            <a:xfrm>
              <a:off x="9265483" y="3039000"/>
              <a:ext cx="1818645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>
              <a:defPPr>
                <a:defRPr lang="zh-CN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kumimoji="0" b="0" i="0" u="none" strike="noStrike" cap="none" spc="0" normalizeH="0" baseline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uLnTx/>
                  <a:uFillTx/>
                  <a:latin typeface="+mj-ea"/>
                  <a:ea typeface="+mj-ea"/>
                  <a:cs typeface="OPPOSans R" panose="00020600040101010101" pitchFamily="18" charset="-122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dirty="0">
                  <a:solidFill>
                    <a:schemeClr val="accent1"/>
                  </a:solidFill>
                  <a:cs typeface="思源黑体 CN Normal" panose="020B0400000000000000" pitchFamily="34" charset="-122"/>
                </a:rPr>
                <a:t>成果展示形式</a:t>
              </a:r>
              <a:endParaRPr lang="zh-CN" altLang="en-US" dirty="0">
                <a:solidFill>
                  <a:schemeClr val="accent1"/>
                </a:solidFill>
                <a:cs typeface="思源黑体 CN Normal" panose="020B0400000000000000" pitchFamily="34" charset="-122"/>
              </a:endParaRPr>
            </a:p>
          </p:txBody>
        </p:sp>
        <p:sp>
          <p:nvSpPr>
            <p:cNvPr id="104" name="文本框 96"/>
            <p:cNvSpPr txBox="1"/>
            <p:nvPr/>
          </p:nvSpPr>
          <p:spPr>
            <a:xfrm>
              <a:off x="9277483" y="3721906"/>
              <a:ext cx="1965455" cy="541110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Normal" panose="020B0400000000000000" pitchFamily="34" charset="-122"/>
                  <a:cs typeface="思源黑体 CN Normal" panose="020B0400000000000000" pitchFamily="34" charset="-122"/>
                </a:rPr>
                <a:t>通过视频剪辑或图文排版制作成旅行纪录片或电子相册，用于分享旅程回忆并激发他人出行兴趣。</a:t>
              </a:r>
              <a:endPara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endParaRPr>
            </a:p>
          </p:txBody>
        </p:sp>
        <p:sp>
          <p:nvSpPr>
            <p:cNvPr id="107" name="矩形 106"/>
            <p:cNvSpPr/>
            <p:nvPr/>
          </p:nvSpPr>
          <p:spPr>
            <a:xfrm>
              <a:off x="9277483" y="3482437"/>
              <a:ext cx="468000" cy="57151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457200" dist="127000" dir="5400000" sx="90000" sy="90000" algn="t" rotWithShape="0">
                <a:schemeClr val="accent1">
                  <a:alpha val="60000"/>
                </a:schemeClr>
              </a:outerShdw>
            </a:effectLst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rgbClr val="FFFFFF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endParaRPr>
            </a:p>
          </p:txBody>
        </p:sp>
        <p:grpSp>
          <p:nvGrpSpPr>
            <p:cNvPr id="151" name="组合 150"/>
            <p:cNvGrpSpPr/>
            <p:nvPr/>
          </p:nvGrpSpPr>
          <p:grpSpPr>
            <a:xfrm>
              <a:off x="9232900" y="2260600"/>
              <a:ext cx="534387" cy="534387"/>
              <a:chOff x="9836150" y="7150100"/>
              <a:chExt cx="533400" cy="533400"/>
            </a:xfrm>
          </p:grpSpPr>
          <p:sp>
            <p:nvSpPr>
              <p:cNvPr id="122" name="矩形: 圆角 121"/>
              <p:cNvSpPr/>
              <p:nvPr/>
            </p:nvSpPr>
            <p:spPr>
              <a:xfrm>
                <a:off x="9836150" y="7150100"/>
                <a:ext cx="533400" cy="5334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 w="12700">
                <a:noFill/>
              </a:ln>
              <a:effectLst>
                <a:outerShdw blurRad="228600" dist="127000" dir="3600000" rotWithShape="0">
                  <a:schemeClr val="accent1"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6926" tIns="48463" rIns="96926" bIns="48463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  <p:sp>
            <p:nvSpPr>
              <p:cNvPr id="43" name="矩形: 圆角 42"/>
              <p:cNvSpPr/>
              <p:nvPr/>
            </p:nvSpPr>
            <p:spPr>
              <a:xfrm>
                <a:off x="9881389" y="7195339"/>
                <a:ext cx="442922" cy="442922"/>
              </a:xfrm>
              <a:prstGeom prst="roundRect">
                <a:avLst>
                  <a:gd name="adj" fmla="val 50000"/>
                </a:avLst>
              </a:prstGeom>
              <a:noFill/>
              <a:ln>
                <a:solidFill>
                  <a:schemeClr val="bg1"/>
                </a:solidFill>
                <a:prstDash val="lgDash"/>
              </a:ln>
              <a:effectLst>
                <a:outerShdw blurRad="190500" dist="190500" dir="8100000" algn="tr" rotWithShape="0">
                  <a:schemeClr val="accent2"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  <p:pic>
            <p:nvPicPr>
              <p:cNvPr id="44" name="图形 43"/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9988550" y="7302500"/>
                <a:ext cx="228600" cy="228600"/>
              </a:xfrm>
              <a:prstGeom prst="rect">
                <a:avLst/>
              </a:prstGeom>
            </p:spPr>
          </p:pic>
        </p:grpSp>
        <p:sp>
          <p:nvSpPr>
            <p:cNvPr id="193" name="矩形: 圆角 -8"/>
            <p:cNvSpPr/>
            <p:nvPr/>
          </p:nvSpPr>
          <p:spPr>
            <a:xfrm>
              <a:off x="9265483" y="5428342"/>
              <a:ext cx="1977455" cy="54111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>
              <a:noFill/>
            </a:ln>
            <a:effectLst>
              <a:outerShdw blurRad="228600" dist="127000" dir="3600000" rotWithShape="0">
                <a:schemeClr val="accent1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6926" tIns="48463" rIns="96926" bIns="48463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思源黑体 CN Normal" panose="020B0400000000000000" pitchFamily="34" charset="-122"/>
                <a:sym typeface="+mn-ea"/>
              </a:endParaRPr>
            </a:p>
          </p:txBody>
        </p:sp>
        <p:sp>
          <p:nvSpPr>
            <p:cNvPr id="194" name="矩形: 圆角 -10"/>
            <p:cNvSpPr txBox="1"/>
            <p:nvPr/>
          </p:nvSpPr>
          <p:spPr>
            <a:xfrm>
              <a:off x="9351957" y="5560397"/>
              <a:ext cx="1804506" cy="2769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>
              <a:defPPr>
                <a:defRPr lang="zh-CN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>
                  <a:gradFill>
                    <a:gsLst>
                      <a:gs pos="0">
                        <a:schemeClr val="accent1">
                          <a:lumMod val="80000"/>
                          <a:lumOff val="20000"/>
                        </a:schemeClr>
                      </a:gs>
                      <a:gs pos="70000">
                        <a:schemeClr val="accent1"/>
                      </a:gs>
                    </a:gsLst>
                    <a:lin ang="5400000" scaled="1"/>
                  </a:gradFill>
                  <a:latin typeface="+mj-ea"/>
                  <a:ea typeface="+mj-ea"/>
                  <a:cs typeface="OPPOSans R" panose="00020600040101010101" pitchFamily="18" charset="-122"/>
                </a:defRPr>
              </a:lvl1pPr>
            </a:lstStyle>
            <a:p>
              <a:pPr algn="ctr"/>
              <a:r>
                <a:rPr lang="en-US" altLang="zh-CN" dirty="0">
                  <a:solidFill>
                    <a:schemeClr val="bg1"/>
                  </a:solidFill>
                  <a:cs typeface="思源黑体 CN Normal" panose="020B0400000000000000" pitchFamily="34" charset="-122"/>
                </a:rPr>
                <a:t>04</a:t>
              </a:r>
              <a:endParaRPr lang="zh-CN" altLang="en-US" dirty="0">
                <a:solidFill>
                  <a:schemeClr val="bg1"/>
                </a:solidFill>
                <a:cs typeface="思源黑体 CN Normal" panose="020B0400000000000000" pitchFamily="34" charset="-122"/>
              </a:endParaRPr>
            </a:p>
          </p:txBody>
        </p:sp>
        <p:sp>
          <p:nvSpPr>
            <p:cNvPr id="192" name="矩形: 圆角 -8"/>
            <p:cNvSpPr/>
            <p:nvPr/>
          </p:nvSpPr>
          <p:spPr>
            <a:xfrm>
              <a:off x="9317104" y="5482680"/>
              <a:ext cx="1874211" cy="432433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bg1"/>
              </a:solidFill>
              <a:prstDash val="lgDash"/>
            </a:ln>
            <a:effectLst>
              <a:outerShdw blurRad="190500" dist="190500" dir="8100000" algn="tr" rotWithShape="0">
                <a:schemeClr val="accent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思源黑体 CN Normal" panose="020B0400000000000000" pitchFamily="34" charset="-122"/>
                <a:sym typeface="+mn-ea"/>
              </a:endParaRPr>
            </a:p>
          </p:txBody>
        </p:sp>
      </p:grpSp>
      <p:pic>
        <p:nvPicPr>
          <p:cNvPr id="210" name="图片 20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08810" y="1244298"/>
            <a:ext cx="2478298" cy="2478296"/>
          </a:xfrm>
          <a:prstGeom prst="rect">
            <a:avLst/>
          </a:prstGeom>
          <a:effectLst>
            <a:outerShdw blurRad="190500" dist="190500" dir="2700000" algn="tl" rotWithShape="0">
              <a:schemeClr val="accent1">
                <a:lumMod val="50000"/>
                <a:alpha val="40000"/>
              </a:schemeClr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矩形: 圆角 1"/>
            <p:cNvSpPr/>
            <p:nvPr/>
          </p:nvSpPr>
          <p:spPr>
            <a:xfrm>
              <a:off x="0" y="0"/>
              <a:ext cx="12192000" cy="6858000"/>
            </a:xfrm>
            <a:prstGeom prst="roundRect">
              <a:avLst>
                <a:gd name="adj" fmla="val 0"/>
              </a:avLst>
            </a:prstGeom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198699" y="993974"/>
              <a:ext cx="11794603" cy="5864026"/>
              <a:chOff x="198699" y="993974"/>
              <a:chExt cx="11794603" cy="5864026"/>
            </a:xfrm>
          </p:grpSpPr>
          <p:sp>
            <p:nvSpPr>
              <p:cNvPr id="9" name="任意多边形: 形状 8"/>
              <p:cNvSpPr/>
              <p:nvPr/>
            </p:nvSpPr>
            <p:spPr>
              <a:xfrm>
                <a:off x="198699" y="993974"/>
                <a:ext cx="11794603" cy="5864026"/>
              </a:xfrm>
              <a:custGeom>
                <a:avLst/>
                <a:gdLst>
                  <a:gd name="connsiteX0" fmla="*/ 790697 w 11794603"/>
                  <a:gd name="connsiteY0" fmla="*/ 0 h 5864026"/>
                  <a:gd name="connsiteX1" fmla="*/ 11003906 w 11794603"/>
                  <a:gd name="connsiteY1" fmla="*/ 0 h 5864026"/>
                  <a:gd name="connsiteX2" fmla="*/ 11794603 w 11794603"/>
                  <a:gd name="connsiteY2" fmla="*/ 790697 h 5864026"/>
                  <a:gd name="connsiteX3" fmla="*/ 11794603 w 11794603"/>
                  <a:gd name="connsiteY3" fmla="*/ 5864026 h 5864026"/>
                  <a:gd name="connsiteX4" fmla="*/ 0 w 11794603"/>
                  <a:gd name="connsiteY4" fmla="*/ 5864026 h 5864026"/>
                  <a:gd name="connsiteX5" fmla="*/ 0 w 11794603"/>
                  <a:gd name="connsiteY5" fmla="*/ 790697 h 5864026"/>
                  <a:gd name="connsiteX6" fmla="*/ 790697 w 11794603"/>
                  <a:gd name="connsiteY6" fmla="*/ 0 h 5864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794603" h="5864026">
                    <a:moveTo>
                      <a:pt x="790697" y="0"/>
                    </a:moveTo>
                    <a:lnTo>
                      <a:pt x="11003906" y="0"/>
                    </a:lnTo>
                    <a:cubicBezTo>
                      <a:pt x="11440596" y="0"/>
                      <a:pt x="11794603" y="354007"/>
                      <a:pt x="11794603" y="790697"/>
                    </a:cubicBezTo>
                    <a:lnTo>
                      <a:pt x="11794603" y="5864026"/>
                    </a:lnTo>
                    <a:lnTo>
                      <a:pt x="0" y="5864026"/>
                    </a:lnTo>
                    <a:lnTo>
                      <a:pt x="0" y="790697"/>
                    </a:lnTo>
                    <a:cubicBezTo>
                      <a:pt x="0" y="354007"/>
                      <a:pt x="354007" y="0"/>
                      <a:pt x="790697" y="0"/>
                    </a:cubicBezTo>
                    <a:close/>
                  </a:path>
                </a:pathLst>
              </a:custGeom>
              <a:gradFill>
                <a:gsLst>
                  <a:gs pos="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/>
                  </a:gs>
                </a:gsLst>
                <a:lin ang="2700000" scaled="0"/>
              </a:gradFill>
              <a:ln>
                <a:noFill/>
              </a:ln>
              <a:effectLst>
                <a:outerShdw blurRad="190500" dist="190500" dir="8100000" algn="tr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  <p:sp>
            <p:nvSpPr>
              <p:cNvPr id="7" name="任意多边形: 形状 6"/>
              <p:cNvSpPr/>
              <p:nvPr/>
            </p:nvSpPr>
            <p:spPr>
              <a:xfrm>
                <a:off x="335666" y="1104900"/>
                <a:ext cx="11520668" cy="5753100"/>
              </a:xfrm>
              <a:custGeom>
                <a:avLst/>
                <a:gdLst>
                  <a:gd name="connsiteX0" fmla="*/ 758195 w 11520668"/>
                  <a:gd name="connsiteY0" fmla="*/ 0 h 5753100"/>
                  <a:gd name="connsiteX1" fmla="*/ 10762473 w 11520668"/>
                  <a:gd name="connsiteY1" fmla="*/ 0 h 5753100"/>
                  <a:gd name="connsiteX2" fmla="*/ 11520668 w 11520668"/>
                  <a:gd name="connsiteY2" fmla="*/ 758195 h 5753100"/>
                  <a:gd name="connsiteX3" fmla="*/ 11520668 w 11520668"/>
                  <a:gd name="connsiteY3" fmla="*/ 5753100 h 5753100"/>
                  <a:gd name="connsiteX4" fmla="*/ 0 w 11520668"/>
                  <a:gd name="connsiteY4" fmla="*/ 5753100 h 5753100"/>
                  <a:gd name="connsiteX5" fmla="*/ 0 w 11520668"/>
                  <a:gd name="connsiteY5" fmla="*/ 758195 h 5753100"/>
                  <a:gd name="connsiteX6" fmla="*/ 758195 w 11520668"/>
                  <a:gd name="connsiteY6" fmla="*/ 0 h 5753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520668" h="5753100">
                    <a:moveTo>
                      <a:pt x="758195" y="0"/>
                    </a:moveTo>
                    <a:lnTo>
                      <a:pt x="10762473" y="0"/>
                    </a:lnTo>
                    <a:cubicBezTo>
                      <a:pt x="11181213" y="0"/>
                      <a:pt x="11520668" y="339455"/>
                      <a:pt x="11520668" y="758195"/>
                    </a:cubicBezTo>
                    <a:lnTo>
                      <a:pt x="11520668" y="5753100"/>
                    </a:lnTo>
                    <a:lnTo>
                      <a:pt x="0" y="5753100"/>
                    </a:lnTo>
                    <a:lnTo>
                      <a:pt x="0" y="758195"/>
                    </a:lnTo>
                    <a:cubicBezTo>
                      <a:pt x="0" y="339455"/>
                      <a:pt x="339455" y="0"/>
                      <a:pt x="758195" y="0"/>
                    </a:cubicBezTo>
                    <a:close/>
                  </a:path>
                </a:pathLst>
              </a:custGeom>
              <a:gradFill>
                <a:gsLst>
                  <a:gs pos="18000">
                    <a:schemeClr val="bg1"/>
                  </a:gs>
                  <a:gs pos="100000">
                    <a:schemeClr val="accent1">
                      <a:lumMod val="10000"/>
                      <a:lumOff val="9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  <p:sp>
            <p:nvSpPr>
              <p:cNvPr id="12" name="任意多边形: 形状 11"/>
              <p:cNvSpPr/>
              <p:nvPr/>
            </p:nvSpPr>
            <p:spPr>
              <a:xfrm>
                <a:off x="378533" y="6695440"/>
                <a:ext cx="11434937" cy="162560"/>
              </a:xfrm>
              <a:custGeom>
                <a:avLst/>
                <a:gdLst>
                  <a:gd name="connsiteX0" fmla="*/ 219325 w 11434937"/>
                  <a:gd name="connsiteY0" fmla="*/ 0 h 162560"/>
                  <a:gd name="connsiteX1" fmla="*/ 11215611 w 11434937"/>
                  <a:gd name="connsiteY1" fmla="*/ 0 h 162560"/>
                  <a:gd name="connsiteX2" fmla="*/ 11430932 w 11434937"/>
                  <a:gd name="connsiteY2" fmla="*/ 142724 h 162560"/>
                  <a:gd name="connsiteX3" fmla="*/ 11434937 w 11434937"/>
                  <a:gd name="connsiteY3" fmla="*/ 162560 h 162560"/>
                  <a:gd name="connsiteX4" fmla="*/ 0 w 11434937"/>
                  <a:gd name="connsiteY4" fmla="*/ 162560 h 162560"/>
                  <a:gd name="connsiteX5" fmla="*/ 4004 w 11434937"/>
                  <a:gd name="connsiteY5" fmla="*/ 142724 h 162560"/>
                  <a:gd name="connsiteX6" fmla="*/ 219325 w 11434937"/>
                  <a:gd name="connsiteY6" fmla="*/ 0 h 162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434937" h="162560">
                    <a:moveTo>
                      <a:pt x="219325" y="0"/>
                    </a:moveTo>
                    <a:lnTo>
                      <a:pt x="11215611" y="0"/>
                    </a:lnTo>
                    <a:cubicBezTo>
                      <a:pt x="11312407" y="0"/>
                      <a:pt x="11395457" y="58851"/>
                      <a:pt x="11430932" y="142724"/>
                    </a:cubicBezTo>
                    <a:lnTo>
                      <a:pt x="11434937" y="162560"/>
                    </a:lnTo>
                    <a:lnTo>
                      <a:pt x="0" y="162560"/>
                    </a:lnTo>
                    <a:lnTo>
                      <a:pt x="4004" y="142724"/>
                    </a:lnTo>
                    <a:cubicBezTo>
                      <a:pt x="39480" y="58851"/>
                      <a:pt x="122530" y="0"/>
                      <a:pt x="21932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</p:grpSp>
      </p:grpSp>
      <p:sp>
        <p:nvSpPr>
          <p:cNvPr id="114" name="矩形: 圆角 113"/>
          <p:cNvSpPr/>
          <p:nvPr/>
        </p:nvSpPr>
        <p:spPr>
          <a:xfrm>
            <a:off x="7802881" y="1582340"/>
            <a:ext cx="3722432" cy="4659201"/>
          </a:xfrm>
          <a:prstGeom prst="roundRect">
            <a:avLst>
              <a:gd name="adj" fmla="val 9034"/>
            </a:avLst>
          </a:prstGeom>
          <a:solidFill>
            <a:schemeClr val="accent2"/>
          </a:solidFill>
          <a:ln w="12700">
            <a:noFill/>
          </a:ln>
          <a:effectLst>
            <a:outerShdw blurRad="228600" dist="127000" dir="3600000" rotWithShape="0">
              <a:schemeClr val="accent2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926" tIns="48463" rIns="96926" bIns="48463" rtlCol="0" anchor="ctr"/>
          <a:lstStyle/>
          <a:p>
            <a:pPr algn="ctr"/>
            <a:endParaRPr lang="zh-CN" altLang="en-US" sz="1910">
              <a:cs typeface="思源黑体 CN Normal" panose="020B0400000000000000" pitchFamily="34" charset="-122"/>
            </a:endParaRPr>
          </a:p>
        </p:txBody>
      </p:sp>
      <p:sp>
        <p:nvSpPr>
          <p:cNvPr id="201" name="矩形: 圆角 200"/>
          <p:cNvSpPr/>
          <p:nvPr/>
        </p:nvSpPr>
        <p:spPr>
          <a:xfrm>
            <a:off x="7973429" y="1772175"/>
            <a:ext cx="3381336" cy="4279529"/>
          </a:xfrm>
          <a:prstGeom prst="roundRect">
            <a:avLst>
              <a:gd name="adj" fmla="val 9034"/>
            </a:avLst>
          </a:prstGeom>
          <a:noFill/>
          <a:ln>
            <a:solidFill>
              <a:schemeClr val="bg1"/>
            </a:solidFill>
            <a:prstDash val="lgDash"/>
          </a:ln>
          <a:effectLst>
            <a:outerShdw blurRad="190500" dist="190500" dir="8100000" algn="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69924" y="383073"/>
            <a:ext cx="10848975" cy="492443"/>
          </a:xfrm>
          <a:prstGeom prst="rect">
            <a:avLst/>
          </a:prstGeom>
          <a:noFill/>
          <a:effectLst/>
        </p:spPr>
        <p:txBody>
          <a:bodyPr wrap="none" lIns="0" tIns="0" rIns="0" bIns="0" rtlCol="0" anchor="ctr" anchorCtr="0">
            <a:noAutofit/>
          </a:bodyPr>
          <a:lstStyle/>
          <a:p>
            <a:pPr algn="ctr">
              <a:lnSpc>
                <a:spcPct val="120000"/>
              </a:lnSpc>
              <a:spcBef>
                <a:spcPts val="1000"/>
              </a:spcBef>
              <a:defRPr/>
            </a:pPr>
            <a:r>
              <a:rPr lang="zh-CN" altLang="en-US" sz="3200" dirty="0">
                <a:solidFill>
                  <a:schemeClr val="bg1"/>
                </a:solidFill>
                <a:latin typeface="+mj-ea"/>
                <a:ea typeface="+mj-ea"/>
                <a:cs typeface="思源黑体 CN Normal" panose="020B0400000000000000" pitchFamily="34" charset="-122"/>
                <a:sym typeface="+mn-lt"/>
              </a:rPr>
              <a:t>市场竞争格局</a:t>
            </a:r>
            <a:endParaRPr lang="zh-CN" altLang="en-US" sz="3200" dirty="0">
              <a:solidFill>
                <a:schemeClr val="bg1"/>
              </a:solidFill>
              <a:latin typeface="+mj-ea"/>
              <a:ea typeface="+mj-ea"/>
              <a:cs typeface="思源黑体 CN Normal" panose="020B0400000000000000" pitchFamily="34" charset="-122"/>
              <a:sym typeface="+mn-lt"/>
            </a:endParaRPr>
          </a:p>
        </p:txBody>
      </p:sp>
      <p:pic>
        <p:nvPicPr>
          <p:cNvPr id="11" name="图片 10"/>
          <p:cNvPicPr/>
          <p:nvPr/>
        </p:nvPicPr>
        <p:blipFill>
          <a:blip r:embed="rId2"/>
          <a:stretch>
            <a:fillRect/>
          </a:stretch>
        </p:blipFill>
        <p:spPr>
          <a:xfrm>
            <a:off x="4342830" y="1130300"/>
            <a:ext cx="5371670" cy="5371670"/>
          </a:xfrm>
          <a:prstGeom prst="rect">
            <a:avLst/>
          </a:prstGeom>
          <a:effectLst>
            <a:outerShdw blurRad="190500" dist="190500" dir="2700000" algn="tl" rotWithShape="0">
              <a:schemeClr val="accent1">
                <a:lumMod val="50000"/>
                <a:alpha val="40000"/>
              </a:schemeClr>
            </a:outerShdw>
          </a:effectLst>
        </p:spPr>
      </p:pic>
      <p:sp>
        <p:nvSpPr>
          <p:cNvPr id="15" name="矩形: 圆角 -14"/>
          <p:cNvSpPr txBox="1"/>
          <p:nvPr/>
        </p:nvSpPr>
        <p:spPr>
          <a:xfrm>
            <a:off x="596143" y="1582341"/>
            <a:ext cx="4793518" cy="140557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gradFill>
                  <a:gsLst>
                    <a:gs pos="0">
                      <a:schemeClr val="accent1">
                        <a:lumMod val="80000"/>
                        <a:lumOff val="20000"/>
                      </a:schemeClr>
                    </a:gs>
                    <a:gs pos="70000">
                      <a:schemeClr val="accent1"/>
                    </a:gs>
                  </a:gsLst>
                  <a:lin ang="5400000" scaled="1"/>
                </a:gradFill>
                <a:latin typeface="+mj-ea"/>
                <a:ea typeface="+mj-ea"/>
                <a:cs typeface="OPPOSans R" panose="00020600040101010101" pitchFamily="18" charset="-122"/>
              </a:defRPr>
            </a:lvl1pPr>
          </a:lstStyle>
          <a:p>
            <a:pPr>
              <a:lnSpc>
                <a:spcPct val="130000"/>
              </a:lnSpc>
            </a:pPr>
            <a:r>
              <a:rPr lang="zh-CN" altLang="en-US" sz="2400" dirty="0">
                <a:solidFill>
                  <a:schemeClr val="accent1"/>
                </a:solidFill>
                <a:cs typeface="思源黑体 CN Normal" panose="020B0400000000000000" pitchFamily="34" charset="-122"/>
              </a:rPr>
              <a:t>围绕旅行中的所见所感，设定明确分享主题，帮助参与者更有条理地表达体验，提升互动的深度与质量。</a:t>
            </a:r>
            <a:endParaRPr lang="zh-CN" altLang="en-US" sz="2400" dirty="0">
              <a:solidFill>
                <a:schemeClr val="accent1"/>
              </a:solidFill>
              <a:cs typeface="思源黑体 CN Normal" panose="020B0400000000000000" pitchFamily="34" charset="-122"/>
            </a:endParaRPr>
          </a:p>
        </p:txBody>
      </p:sp>
      <p:sp>
        <p:nvSpPr>
          <p:cNvPr id="27" name="矩形: 圆角 -8"/>
          <p:cNvSpPr/>
          <p:nvPr/>
        </p:nvSpPr>
        <p:spPr>
          <a:xfrm>
            <a:off x="660400" y="3330154"/>
            <a:ext cx="2724181" cy="592629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>
            <a:noFill/>
          </a:ln>
          <a:effectLst>
            <a:outerShdw blurRad="228600" dist="127000" dir="3600000" rotWithShape="0">
              <a:schemeClr val="accent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6926" tIns="48463" rIns="96926" bIns="48463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30" name="矩形: 圆角 -10"/>
          <p:cNvSpPr txBox="1"/>
          <p:nvPr/>
        </p:nvSpPr>
        <p:spPr>
          <a:xfrm>
            <a:off x="779528" y="3487968"/>
            <a:ext cx="2485923" cy="27699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gradFill>
                  <a:gsLst>
                    <a:gs pos="0">
                      <a:schemeClr val="accent1">
                        <a:lumMod val="80000"/>
                        <a:lumOff val="20000"/>
                      </a:schemeClr>
                    </a:gs>
                    <a:gs pos="70000">
                      <a:schemeClr val="accent1"/>
                    </a:gs>
                  </a:gsLst>
                  <a:lin ang="5400000" scaled="1"/>
                </a:gradFill>
                <a:latin typeface="+mj-ea"/>
                <a:ea typeface="+mj-ea"/>
                <a:cs typeface="OPPOSans R" panose="00020600040101010101" pitchFamily="18" charset="-122"/>
              </a:defRPr>
            </a:lvl1pPr>
          </a:lstStyle>
          <a:p>
            <a:pPr algn="ctr"/>
            <a:r>
              <a:rPr lang="zh-CN" altLang="en-US" dirty="0">
                <a:solidFill>
                  <a:schemeClr val="bg1"/>
                </a:solidFill>
                <a:cs typeface="思源黑体 CN Normal" panose="020B0400000000000000" pitchFamily="34" charset="-122"/>
              </a:rPr>
              <a:t>小组互动形式创新</a:t>
            </a:r>
            <a:endParaRPr lang="zh-CN" altLang="en-US" dirty="0">
              <a:solidFill>
                <a:schemeClr val="bg1"/>
              </a:solidFill>
              <a:cs typeface="思源黑体 CN Normal" panose="020B0400000000000000" pitchFamily="34" charset="-122"/>
            </a:endParaRPr>
          </a:p>
        </p:txBody>
      </p:sp>
      <p:sp>
        <p:nvSpPr>
          <p:cNvPr id="24" name="矩形: 圆角 -8"/>
          <p:cNvSpPr/>
          <p:nvPr/>
        </p:nvSpPr>
        <p:spPr>
          <a:xfrm>
            <a:off x="731515" y="3389666"/>
            <a:ext cx="2581950" cy="473605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  <a:prstDash val="lgDash"/>
          </a:ln>
          <a:effectLst>
            <a:outerShdw blurRad="190500" dist="190500" dir="8100000" algn="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660400" y="4091130"/>
            <a:ext cx="5069067" cy="541110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rPr>
              <a:t>引入配图讲述、语音录制或短视频展示等多元形式，丰富小组分享内容，激发参与者的表达兴趣与创造力。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sp>
        <p:nvSpPr>
          <p:cNvPr id="45" name="矩形: 圆角 -8"/>
          <p:cNvSpPr/>
          <p:nvPr/>
        </p:nvSpPr>
        <p:spPr>
          <a:xfrm>
            <a:off x="660400" y="4927461"/>
            <a:ext cx="2724181" cy="592629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>
            <a:noFill/>
          </a:ln>
          <a:effectLst>
            <a:outerShdw blurRad="228600" dist="127000" dir="3600000" rotWithShape="0">
              <a:schemeClr val="accent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6926" tIns="48463" rIns="96926" bIns="48463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48" name="矩形: 圆角 -10"/>
          <p:cNvSpPr txBox="1"/>
          <p:nvPr/>
        </p:nvSpPr>
        <p:spPr>
          <a:xfrm>
            <a:off x="779528" y="5085275"/>
            <a:ext cx="2485923" cy="27699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gradFill>
                  <a:gsLst>
                    <a:gs pos="0">
                      <a:schemeClr val="accent1">
                        <a:lumMod val="80000"/>
                        <a:lumOff val="20000"/>
                      </a:schemeClr>
                    </a:gs>
                    <a:gs pos="70000">
                      <a:schemeClr val="accent1"/>
                    </a:gs>
                  </a:gsLst>
                  <a:lin ang="5400000" scaled="1"/>
                </a:gradFill>
                <a:latin typeface="+mj-ea"/>
                <a:ea typeface="+mj-ea"/>
                <a:cs typeface="OPPOSans R" panose="00020600040101010101" pitchFamily="18" charset="-122"/>
              </a:defRPr>
            </a:lvl1pPr>
          </a:lstStyle>
          <a:p>
            <a:pPr algn="ctr"/>
            <a:r>
              <a:rPr lang="zh-CN" altLang="en-US" dirty="0">
                <a:solidFill>
                  <a:schemeClr val="bg1"/>
                </a:solidFill>
                <a:cs typeface="思源黑体 CN Normal" panose="020B0400000000000000" pitchFamily="34" charset="-122"/>
              </a:rPr>
              <a:t>日记撰写引导技巧</a:t>
            </a:r>
            <a:endParaRPr lang="zh-CN" altLang="en-US" dirty="0">
              <a:solidFill>
                <a:schemeClr val="bg1"/>
              </a:solidFill>
              <a:cs typeface="思源黑体 CN Normal" panose="020B0400000000000000" pitchFamily="34" charset="-122"/>
            </a:endParaRPr>
          </a:p>
        </p:txBody>
      </p:sp>
      <p:sp>
        <p:nvSpPr>
          <p:cNvPr id="42" name="矩形: 圆角 -8"/>
          <p:cNvSpPr/>
          <p:nvPr/>
        </p:nvSpPr>
        <p:spPr>
          <a:xfrm>
            <a:off x="731515" y="4986973"/>
            <a:ext cx="2581950" cy="473605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  <a:prstDash val="lgDash"/>
          </a:ln>
          <a:effectLst>
            <a:outerShdw blurRad="190500" dist="190500" dir="8100000" algn="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660400" y="5688437"/>
            <a:ext cx="5069067" cy="541110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rPr>
              <a:t>通过提问和写作模板引导参与者记录每日行程与情绪变化，使旅行日记内容更具体、情感更真实，增强回顾价值。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415787" y="2071047"/>
            <a:ext cx="2459762" cy="337080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dirty="0">
                <a:solidFill>
                  <a:schemeClr val="bg1"/>
                </a:solidFill>
                <a:latin typeface="+mj-ea"/>
                <a:ea typeface="+mj-ea"/>
                <a:cs typeface="思源黑体 CN Normal" panose="020B0400000000000000" pitchFamily="34" charset="-122"/>
              </a:rPr>
              <a:t>收获总结与反馈机制</a:t>
            </a:r>
            <a:endParaRPr lang="zh-CN" altLang="en-US" dirty="0">
              <a:solidFill>
                <a:schemeClr val="bg1"/>
              </a:solidFill>
              <a:latin typeface="+mj-ea"/>
              <a:ea typeface="+mj-ea"/>
              <a:cs typeface="思源黑体 CN Normal" panose="020B0400000000000000" pitchFamily="34" charset="-122"/>
            </a:endParaRPr>
          </a:p>
        </p:txBody>
      </p:sp>
      <p:graphicFrame>
        <p:nvGraphicFramePr>
          <p:cNvPr id="6" name="图表 5"/>
          <p:cNvGraphicFramePr/>
          <p:nvPr/>
        </p:nvGraphicFramePr>
        <p:xfrm>
          <a:off x="8345145" y="3119177"/>
          <a:ext cx="2730500" cy="29323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8" name="文本框 7"/>
          <p:cNvSpPr txBox="1"/>
          <p:nvPr/>
        </p:nvSpPr>
        <p:spPr>
          <a:xfrm>
            <a:off x="8415788" y="2477821"/>
            <a:ext cx="2459762" cy="26212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+mn-ea"/>
                <a:cs typeface="思源黑体 CN Normal" panose="020B0400000000000000" pitchFamily="34" charset="-122"/>
              </a:rPr>
              <a:t>促进团队凝聚力与个人成长意识提升</a:t>
            </a:r>
            <a:endParaRPr lang="zh-CN" altLang="en-US" sz="1400" dirty="0">
              <a:solidFill>
                <a:schemeClr val="bg1"/>
              </a:solidFill>
              <a:latin typeface="+mn-ea"/>
              <a:cs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: 圆角 10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思源黑体 CN Normal" panose="020B0400000000000000" pitchFamily="34" charset="-122"/>
            </a:endParaRPr>
          </a:p>
        </p:txBody>
      </p:sp>
      <p:sp>
        <p:nvSpPr>
          <p:cNvPr id="15" name="矩形 14"/>
          <p:cNvSpPr/>
          <p:nvPr/>
        </p:nvSpPr>
        <p:spPr bwMode="auto">
          <a:xfrm rot="5400000">
            <a:off x="-2690337" y="2544143"/>
            <a:ext cx="6858001" cy="176971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00" cap="none" spc="0" normalizeH="0" baseline="0" noProof="0" dirty="0">
                <a:ln w="3175">
                  <a:noFill/>
                </a:ln>
                <a:solidFill>
                  <a:schemeClr val="accent1">
                    <a:lumMod val="50000"/>
                    <a:alpha val="20000"/>
                  </a:schemeClr>
                </a:solidFill>
                <a:effectLst/>
                <a:uLnTx/>
                <a:uFillTx/>
                <a:latin typeface="+mj-lt"/>
                <a:ea typeface="+mj-ea"/>
                <a:cs typeface="思源黑体 CN Normal" panose="020B0400000000000000" pitchFamily="34" charset="-122"/>
              </a:rPr>
              <a:t>TRAVEL</a:t>
            </a:r>
            <a:endParaRPr kumimoji="0" lang="en-US" altLang="zh-CN" sz="11500" b="0" i="0" u="none" strike="noStrike" kern="100" cap="none" spc="0" normalizeH="0" baseline="0" noProof="0" dirty="0">
              <a:ln w="3175">
                <a:noFill/>
              </a:ln>
              <a:solidFill>
                <a:schemeClr val="accent1">
                  <a:lumMod val="50000"/>
                  <a:alpha val="20000"/>
                </a:schemeClr>
              </a:solidFill>
              <a:effectLst/>
              <a:uLnTx/>
              <a:uFillTx/>
              <a:latin typeface="+mj-lt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36" name="椭圆 35"/>
          <p:cNvSpPr/>
          <p:nvPr/>
        </p:nvSpPr>
        <p:spPr>
          <a:xfrm>
            <a:off x="216698" y="6126480"/>
            <a:ext cx="4861523" cy="849075"/>
          </a:xfrm>
          <a:prstGeom prst="ellipse">
            <a:avLst/>
          </a:prstGeom>
          <a:solidFill>
            <a:schemeClr val="accent1">
              <a:lumMod val="50000"/>
              <a:alpha val="30000"/>
            </a:schemeClr>
          </a:soli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sp>
        <p:nvSpPr>
          <p:cNvPr id="43" name="矩形 42"/>
          <p:cNvSpPr/>
          <p:nvPr/>
        </p:nvSpPr>
        <p:spPr bwMode="auto">
          <a:xfrm rot="5400000">
            <a:off x="-1227297" y="2544143"/>
            <a:ext cx="6858001" cy="176971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00" cap="none" spc="0" normalizeH="0" baseline="0" noProof="0" dirty="0">
                <a:ln w="3175">
                  <a:noFill/>
                </a:ln>
                <a:solidFill>
                  <a:schemeClr val="bg1">
                    <a:alpha val="20000"/>
                  </a:schemeClr>
                </a:solidFill>
                <a:effectLst/>
                <a:uLnTx/>
                <a:uFillTx/>
                <a:latin typeface="+mj-lt"/>
                <a:ea typeface="+mj-ea"/>
                <a:cs typeface="思源黑体 CN Normal" panose="020B0400000000000000" pitchFamily="34" charset="-122"/>
              </a:rPr>
              <a:t>TRAVEL</a:t>
            </a:r>
            <a:endParaRPr kumimoji="0" lang="en-US" altLang="zh-CN" sz="11500" b="0" i="0" u="none" strike="noStrike" kern="100" cap="none" spc="0" normalizeH="0" baseline="0" noProof="0" dirty="0">
              <a:ln w="3175">
                <a:noFill/>
              </a:ln>
              <a:solidFill>
                <a:schemeClr val="bg1">
                  <a:alpha val="20000"/>
                </a:schemeClr>
              </a:solidFill>
              <a:effectLst/>
              <a:uLnTx/>
              <a:uFillTx/>
              <a:latin typeface="+mj-lt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44" name="矩形 43"/>
          <p:cNvSpPr/>
          <p:nvPr/>
        </p:nvSpPr>
        <p:spPr bwMode="auto">
          <a:xfrm rot="5400000">
            <a:off x="235743" y="2544143"/>
            <a:ext cx="6858001" cy="176971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00" cap="none" spc="0" normalizeH="0" baseline="0" noProof="0" dirty="0">
                <a:ln w="3175">
                  <a:noFill/>
                </a:ln>
                <a:solidFill>
                  <a:schemeClr val="accent1">
                    <a:lumMod val="50000"/>
                    <a:alpha val="20000"/>
                  </a:schemeClr>
                </a:solidFill>
                <a:effectLst/>
                <a:uLnTx/>
                <a:uFillTx/>
                <a:latin typeface="+mj-lt"/>
                <a:ea typeface="+mj-ea"/>
                <a:cs typeface="思源黑体 CN Normal" panose="020B0400000000000000" pitchFamily="34" charset="-122"/>
              </a:rPr>
              <a:t>TRAVEL</a:t>
            </a:r>
            <a:endParaRPr kumimoji="0" lang="en-US" altLang="zh-CN" sz="11500" b="0" i="0" u="none" strike="noStrike" kern="100" cap="none" spc="0" normalizeH="0" baseline="0" noProof="0" dirty="0">
              <a:ln w="3175">
                <a:noFill/>
              </a:ln>
              <a:solidFill>
                <a:schemeClr val="accent1">
                  <a:lumMod val="50000"/>
                  <a:alpha val="20000"/>
                </a:schemeClr>
              </a:solidFill>
              <a:effectLst/>
              <a:uLnTx/>
              <a:uFillTx/>
              <a:latin typeface="+mj-lt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45" name="矩形 44"/>
          <p:cNvSpPr/>
          <p:nvPr/>
        </p:nvSpPr>
        <p:spPr bwMode="auto">
          <a:xfrm rot="5400000">
            <a:off x="1698783" y="2544143"/>
            <a:ext cx="6858001" cy="176971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00" cap="none" spc="0" normalizeH="0" baseline="0" noProof="0" dirty="0">
                <a:ln w="3175">
                  <a:noFill/>
                </a:ln>
                <a:solidFill>
                  <a:schemeClr val="bg1">
                    <a:alpha val="20000"/>
                  </a:schemeClr>
                </a:solidFill>
                <a:effectLst/>
                <a:uLnTx/>
                <a:uFillTx/>
                <a:latin typeface="+mj-lt"/>
                <a:ea typeface="+mj-ea"/>
                <a:cs typeface="思源黑体 CN Normal" panose="020B0400000000000000" pitchFamily="34" charset="-122"/>
              </a:rPr>
              <a:t>TRAVEL</a:t>
            </a:r>
            <a:endParaRPr kumimoji="0" lang="en-US" altLang="zh-CN" sz="11500" b="0" i="0" u="none" strike="noStrike" kern="100" cap="none" spc="0" normalizeH="0" baseline="0" noProof="0" dirty="0">
              <a:ln w="3175">
                <a:noFill/>
              </a:ln>
              <a:solidFill>
                <a:schemeClr val="bg1">
                  <a:alpha val="20000"/>
                </a:schemeClr>
              </a:solidFill>
              <a:effectLst/>
              <a:uLnTx/>
              <a:uFillTx/>
              <a:latin typeface="+mj-lt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70" name="任意多边形: 形状 69"/>
          <p:cNvSpPr/>
          <p:nvPr/>
        </p:nvSpPr>
        <p:spPr>
          <a:xfrm rot="21210637">
            <a:off x="3283038" y="-326397"/>
            <a:ext cx="9276755" cy="7645516"/>
          </a:xfrm>
          <a:custGeom>
            <a:avLst/>
            <a:gdLst>
              <a:gd name="connsiteX0" fmla="*/ 1967108 w 9276755"/>
              <a:gd name="connsiteY0" fmla="*/ 0 h 7645516"/>
              <a:gd name="connsiteX1" fmla="*/ 9276755 w 9276755"/>
              <a:gd name="connsiteY1" fmla="*/ 831457 h 7645516"/>
              <a:gd name="connsiteX2" fmla="*/ 8501670 w 9276755"/>
              <a:gd name="connsiteY2" fmla="*/ 7645516 h 7645516"/>
              <a:gd name="connsiteX3" fmla="*/ 4083619 w 9276755"/>
              <a:gd name="connsiteY3" fmla="*/ 7142972 h 7645516"/>
              <a:gd name="connsiteX4" fmla="*/ 4029909 w 9276755"/>
              <a:gd name="connsiteY4" fmla="*/ 7040344 h 7645516"/>
              <a:gd name="connsiteX5" fmla="*/ 3954151 w 9276755"/>
              <a:gd name="connsiteY5" fmla="*/ 6857824 h 7645516"/>
              <a:gd name="connsiteX6" fmla="*/ 3915340 w 9276755"/>
              <a:gd name="connsiteY6" fmla="*/ 6728511 h 7645516"/>
              <a:gd name="connsiteX7" fmla="*/ 3904733 w 9276755"/>
              <a:gd name="connsiteY7" fmla="*/ 6729957 h 7645516"/>
              <a:gd name="connsiteX8" fmla="*/ 3542818 w 9276755"/>
              <a:gd name="connsiteY8" fmla="*/ 6749516 h 7645516"/>
              <a:gd name="connsiteX9" fmla="*/ 701233 w 9276755"/>
              <a:gd name="connsiteY9" fmla="*/ 4315059 h 7645516"/>
              <a:gd name="connsiteX10" fmla="*/ 924539 w 9276755"/>
              <a:gd name="connsiteY10" fmla="*/ 3367459 h 7645516"/>
              <a:gd name="connsiteX11" fmla="*/ 940848 w 9276755"/>
              <a:gd name="connsiteY11" fmla="*/ 3338453 h 7645516"/>
              <a:gd name="connsiteX12" fmla="*/ 940217 w 9276755"/>
              <a:gd name="connsiteY12" fmla="*/ 3338255 h 7645516"/>
              <a:gd name="connsiteX13" fmla="*/ 0 w 9276755"/>
              <a:gd name="connsiteY13" fmla="*/ 2123028 h 7645516"/>
              <a:gd name="connsiteX14" fmla="*/ 1539433 w 9276755"/>
              <a:gd name="connsiteY14" fmla="*/ 804157 h 7645516"/>
              <a:gd name="connsiteX15" fmla="*/ 1716202 w 9276755"/>
              <a:gd name="connsiteY15" fmla="*/ 812757 h 7645516"/>
              <a:gd name="connsiteX16" fmla="*/ 1718250 w 9276755"/>
              <a:gd name="connsiteY16" fmla="*/ 813058 h 7645516"/>
              <a:gd name="connsiteX17" fmla="*/ 1713053 w 9276755"/>
              <a:gd name="connsiteY17" fmla="*/ 724903 h 7645516"/>
              <a:gd name="connsiteX18" fmla="*/ 1898855 w 9276755"/>
              <a:gd name="connsiteY18" fmla="*/ 96252 h 7645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9276755" h="7645516">
                <a:moveTo>
                  <a:pt x="1967108" y="0"/>
                </a:moveTo>
                <a:lnTo>
                  <a:pt x="9276755" y="831457"/>
                </a:lnTo>
                <a:lnTo>
                  <a:pt x="8501670" y="7645516"/>
                </a:lnTo>
                <a:lnTo>
                  <a:pt x="4083619" y="7142972"/>
                </a:lnTo>
                <a:lnTo>
                  <a:pt x="4029909" y="7040344"/>
                </a:lnTo>
                <a:cubicBezTo>
                  <a:pt x="4001933" y="6980637"/>
                  <a:pt x="3976637" y="6919761"/>
                  <a:pt x="3954151" y="6857824"/>
                </a:cubicBezTo>
                <a:lnTo>
                  <a:pt x="3915340" y="6728511"/>
                </a:lnTo>
                <a:lnTo>
                  <a:pt x="3904733" y="6729957"/>
                </a:lnTo>
                <a:cubicBezTo>
                  <a:pt x="3786219" y="6742864"/>
                  <a:pt x="3665425" y="6749516"/>
                  <a:pt x="3542818" y="6749516"/>
                </a:cubicBezTo>
                <a:cubicBezTo>
                  <a:pt x="1973454" y="6749516"/>
                  <a:pt x="701234" y="5659572"/>
                  <a:pt x="701233" y="4315059"/>
                </a:cubicBezTo>
                <a:cubicBezTo>
                  <a:pt x="701233" y="3978931"/>
                  <a:pt x="780747" y="3658713"/>
                  <a:pt x="924539" y="3367459"/>
                </a:cubicBezTo>
                <a:lnTo>
                  <a:pt x="940848" y="3338453"/>
                </a:lnTo>
                <a:lnTo>
                  <a:pt x="940217" y="3338255"/>
                </a:lnTo>
                <a:cubicBezTo>
                  <a:pt x="387691" y="3138039"/>
                  <a:pt x="0" y="2669321"/>
                  <a:pt x="0" y="2123028"/>
                </a:cubicBezTo>
                <a:cubicBezTo>
                  <a:pt x="0" y="1394636"/>
                  <a:pt x="689229" y="804157"/>
                  <a:pt x="1539433" y="804157"/>
                </a:cubicBezTo>
                <a:cubicBezTo>
                  <a:pt x="1599213" y="804157"/>
                  <a:pt x="1658197" y="807076"/>
                  <a:pt x="1716202" y="812757"/>
                </a:cubicBezTo>
                <a:lnTo>
                  <a:pt x="1718250" y="813058"/>
                </a:lnTo>
                <a:lnTo>
                  <a:pt x="1713053" y="724903"/>
                </a:lnTo>
                <a:cubicBezTo>
                  <a:pt x="1713053" y="497281"/>
                  <a:pt x="1780361" y="283127"/>
                  <a:pt x="1898855" y="96252"/>
                </a:cubicBezTo>
                <a:close/>
              </a:path>
            </a:pathLst>
          </a:custGeom>
          <a:gradFill>
            <a:gsLst>
              <a:gs pos="3000">
                <a:schemeClr val="accent2">
                  <a:lumMod val="60000"/>
                  <a:lumOff val="40000"/>
                </a:schemeClr>
              </a:gs>
              <a:gs pos="100000">
                <a:schemeClr val="accent2"/>
              </a:gs>
            </a:gsLst>
            <a:lin ang="2700000" scaled="0"/>
          </a:gradFill>
          <a:ln>
            <a:noFill/>
          </a:ln>
          <a:effectLst>
            <a:outerShdw blurRad="190500" dist="190500" dir="8100000" algn="tr" rotWithShape="0">
              <a:schemeClr val="accent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cs typeface="思源黑体 CN Normal" panose="020B0400000000000000" pitchFamily="34" charset="-122"/>
            </a:endParaRPr>
          </a:p>
        </p:txBody>
      </p:sp>
      <p:sp>
        <p:nvSpPr>
          <p:cNvPr id="68" name="任意多边形: 形状 67"/>
          <p:cNvSpPr/>
          <p:nvPr/>
        </p:nvSpPr>
        <p:spPr>
          <a:xfrm rot="21210637">
            <a:off x="3479049" y="-315285"/>
            <a:ext cx="9081374" cy="7623292"/>
          </a:xfrm>
          <a:custGeom>
            <a:avLst/>
            <a:gdLst>
              <a:gd name="connsiteX0" fmla="*/ 1967108 w 9081374"/>
              <a:gd name="connsiteY0" fmla="*/ 0 h 7623292"/>
              <a:gd name="connsiteX1" fmla="*/ 9081374 w 9081374"/>
              <a:gd name="connsiteY1" fmla="*/ 809233 h 7623292"/>
              <a:gd name="connsiteX2" fmla="*/ 8306289 w 9081374"/>
              <a:gd name="connsiteY2" fmla="*/ 7623292 h 7623292"/>
              <a:gd name="connsiteX3" fmla="*/ 4083619 w 9081374"/>
              <a:gd name="connsiteY3" fmla="*/ 7142972 h 7623292"/>
              <a:gd name="connsiteX4" fmla="*/ 4029909 w 9081374"/>
              <a:gd name="connsiteY4" fmla="*/ 7040344 h 7623292"/>
              <a:gd name="connsiteX5" fmla="*/ 3954151 w 9081374"/>
              <a:gd name="connsiteY5" fmla="*/ 6857824 h 7623292"/>
              <a:gd name="connsiteX6" fmla="*/ 3915341 w 9081374"/>
              <a:gd name="connsiteY6" fmla="*/ 6728511 h 7623292"/>
              <a:gd name="connsiteX7" fmla="*/ 3904734 w 9081374"/>
              <a:gd name="connsiteY7" fmla="*/ 6729957 h 7623292"/>
              <a:gd name="connsiteX8" fmla="*/ 3542819 w 9081374"/>
              <a:gd name="connsiteY8" fmla="*/ 6749516 h 7623292"/>
              <a:gd name="connsiteX9" fmla="*/ 701233 w 9081374"/>
              <a:gd name="connsiteY9" fmla="*/ 4315059 h 7623292"/>
              <a:gd name="connsiteX10" fmla="*/ 924539 w 9081374"/>
              <a:gd name="connsiteY10" fmla="*/ 3367459 h 7623292"/>
              <a:gd name="connsiteX11" fmla="*/ 940849 w 9081374"/>
              <a:gd name="connsiteY11" fmla="*/ 3338453 h 7623292"/>
              <a:gd name="connsiteX12" fmla="*/ 940217 w 9081374"/>
              <a:gd name="connsiteY12" fmla="*/ 3338255 h 7623292"/>
              <a:gd name="connsiteX13" fmla="*/ 0 w 9081374"/>
              <a:gd name="connsiteY13" fmla="*/ 2123028 h 7623292"/>
              <a:gd name="connsiteX14" fmla="*/ 1539433 w 9081374"/>
              <a:gd name="connsiteY14" fmla="*/ 804157 h 7623292"/>
              <a:gd name="connsiteX15" fmla="*/ 1716202 w 9081374"/>
              <a:gd name="connsiteY15" fmla="*/ 812757 h 7623292"/>
              <a:gd name="connsiteX16" fmla="*/ 1718250 w 9081374"/>
              <a:gd name="connsiteY16" fmla="*/ 813058 h 7623292"/>
              <a:gd name="connsiteX17" fmla="*/ 1713053 w 9081374"/>
              <a:gd name="connsiteY17" fmla="*/ 724903 h 7623292"/>
              <a:gd name="connsiteX18" fmla="*/ 1898855 w 9081374"/>
              <a:gd name="connsiteY18" fmla="*/ 96252 h 7623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9081374" h="7623292">
                <a:moveTo>
                  <a:pt x="1967108" y="0"/>
                </a:moveTo>
                <a:lnTo>
                  <a:pt x="9081374" y="809233"/>
                </a:lnTo>
                <a:lnTo>
                  <a:pt x="8306289" y="7623292"/>
                </a:lnTo>
                <a:lnTo>
                  <a:pt x="4083619" y="7142972"/>
                </a:lnTo>
                <a:lnTo>
                  <a:pt x="4029909" y="7040344"/>
                </a:lnTo>
                <a:cubicBezTo>
                  <a:pt x="4001933" y="6980637"/>
                  <a:pt x="3976637" y="6919761"/>
                  <a:pt x="3954151" y="6857824"/>
                </a:cubicBezTo>
                <a:lnTo>
                  <a:pt x="3915341" y="6728511"/>
                </a:lnTo>
                <a:lnTo>
                  <a:pt x="3904734" y="6729957"/>
                </a:lnTo>
                <a:cubicBezTo>
                  <a:pt x="3786218" y="6742864"/>
                  <a:pt x="3665425" y="6749516"/>
                  <a:pt x="3542819" y="6749516"/>
                </a:cubicBezTo>
                <a:cubicBezTo>
                  <a:pt x="1973455" y="6749516"/>
                  <a:pt x="701234" y="5659572"/>
                  <a:pt x="701233" y="4315059"/>
                </a:cubicBezTo>
                <a:cubicBezTo>
                  <a:pt x="701234" y="3978931"/>
                  <a:pt x="780747" y="3658713"/>
                  <a:pt x="924539" y="3367459"/>
                </a:cubicBezTo>
                <a:lnTo>
                  <a:pt x="940849" y="3338453"/>
                </a:lnTo>
                <a:lnTo>
                  <a:pt x="940217" y="3338255"/>
                </a:lnTo>
                <a:cubicBezTo>
                  <a:pt x="387691" y="3138039"/>
                  <a:pt x="0" y="2669321"/>
                  <a:pt x="0" y="2123028"/>
                </a:cubicBezTo>
                <a:cubicBezTo>
                  <a:pt x="0" y="1394636"/>
                  <a:pt x="689229" y="804157"/>
                  <a:pt x="1539433" y="804157"/>
                </a:cubicBezTo>
                <a:cubicBezTo>
                  <a:pt x="1599213" y="804157"/>
                  <a:pt x="1658197" y="807076"/>
                  <a:pt x="1716202" y="812757"/>
                </a:cubicBezTo>
                <a:lnTo>
                  <a:pt x="1718250" y="813058"/>
                </a:lnTo>
                <a:lnTo>
                  <a:pt x="1713053" y="724903"/>
                </a:lnTo>
                <a:cubicBezTo>
                  <a:pt x="1713053" y="497281"/>
                  <a:pt x="1780361" y="283127"/>
                  <a:pt x="1898855" y="96252"/>
                </a:cubicBezTo>
                <a:close/>
              </a:path>
            </a:pathLst>
          </a:custGeom>
          <a:gradFill>
            <a:gsLst>
              <a:gs pos="300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cs typeface="思源黑体 CN Normal" panose="020B0400000000000000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rcRect l="11972" t="7455" b="7455"/>
          <a:stretch>
            <a:fillRect/>
          </a:stretch>
        </p:blipFill>
        <p:spPr>
          <a:xfrm>
            <a:off x="0" y="0"/>
            <a:ext cx="7094796" cy="6858000"/>
          </a:xfrm>
          <a:custGeom>
            <a:avLst/>
            <a:gdLst>
              <a:gd name="connsiteX0" fmla="*/ 0 w 7094796"/>
              <a:gd name="connsiteY0" fmla="*/ 0 h 6858000"/>
              <a:gd name="connsiteX1" fmla="*/ 7094796 w 7094796"/>
              <a:gd name="connsiteY1" fmla="*/ 0 h 6858000"/>
              <a:gd name="connsiteX2" fmla="*/ 7094796 w 7094796"/>
              <a:gd name="connsiteY2" fmla="*/ 6858000 h 6858000"/>
              <a:gd name="connsiteX3" fmla="*/ 0 w 709479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94796" h="6858000">
                <a:moveTo>
                  <a:pt x="0" y="0"/>
                </a:moveTo>
                <a:lnTo>
                  <a:pt x="7094796" y="0"/>
                </a:lnTo>
                <a:lnTo>
                  <a:pt x="7094796" y="6858000"/>
                </a:lnTo>
                <a:lnTo>
                  <a:pt x="0" y="6858000"/>
                </a:lnTo>
                <a:close/>
              </a:path>
            </a:pathLst>
          </a:custGeom>
          <a:effectLst>
            <a:outerShdw blurRad="190500" dist="190500" dir="2700000" algn="tl" rotWithShape="0">
              <a:schemeClr val="accent1">
                <a:lumMod val="50000"/>
                <a:alpha val="40000"/>
              </a:schemeClr>
            </a:outerShdw>
          </a:effectLst>
        </p:spPr>
      </p:pic>
      <p:sp>
        <p:nvSpPr>
          <p:cNvPr id="55" name="矩形 54"/>
          <p:cNvSpPr/>
          <p:nvPr/>
        </p:nvSpPr>
        <p:spPr bwMode="auto">
          <a:xfrm rot="5400000">
            <a:off x="8188460" y="2544143"/>
            <a:ext cx="6858001" cy="176971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00" cap="none" spc="0" normalizeH="0" baseline="0" noProof="0" dirty="0">
                <a:ln w="3175">
                  <a:solidFill>
                    <a:schemeClr val="accent1">
                      <a:alpha val="20000"/>
                    </a:schemeClr>
                  </a:solidFill>
                </a:ln>
                <a:solidFill>
                  <a:schemeClr val="accent1">
                    <a:alpha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思源黑体 CN Normal" panose="020B0400000000000000" pitchFamily="34" charset="-122"/>
              </a:rPr>
              <a:t>TRAVEL</a:t>
            </a:r>
            <a:endParaRPr kumimoji="0" lang="en-US" altLang="zh-CN" sz="11500" b="0" i="0" u="none" strike="noStrike" kern="100" cap="none" spc="0" normalizeH="0" baseline="0" noProof="0" dirty="0">
              <a:ln w="3175">
                <a:solidFill>
                  <a:schemeClr val="accent1">
                    <a:alpha val="20000"/>
                  </a:schemeClr>
                </a:solidFill>
              </a:ln>
              <a:solidFill>
                <a:schemeClr val="accent1">
                  <a:alpha val="5000"/>
                </a:schemeClr>
              </a:solidFill>
              <a:effectLst/>
              <a:uLnTx/>
              <a:uFillTx/>
              <a:latin typeface="+mj-lt"/>
              <a:ea typeface="+mj-ea"/>
              <a:cs typeface="思源黑体 CN Normal" panose="020B0400000000000000" pitchFamily="34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9285437" y="2746848"/>
            <a:ext cx="877103" cy="309268"/>
            <a:chOff x="8680716" y="5823535"/>
            <a:chExt cx="2115237" cy="745836"/>
          </a:xfrm>
        </p:grpSpPr>
        <p:sp>
          <p:nvSpPr>
            <p:cNvPr id="17" name="任意多边形: 形状 16"/>
            <p:cNvSpPr/>
            <p:nvPr/>
          </p:nvSpPr>
          <p:spPr>
            <a:xfrm rot="3051009" flipV="1">
              <a:off x="8684752" y="5819499"/>
              <a:ext cx="745836" cy="753908"/>
            </a:xfrm>
            <a:custGeom>
              <a:avLst/>
              <a:gdLst>
                <a:gd name="connsiteX0" fmla="*/ 40901 w 1334720"/>
                <a:gd name="connsiteY0" fmla="*/ 1066874 h 1349166"/>
                <a:gd name="connsiteX1" fmla="*/ 198400 w 1334720"/>
                <a:gd name="connsiteY1" fmla="*/ 1173912 h 1349166"/>
                <a:gd name="connsiteX2" fmla="*/ 1019449 w 1334720"/>
                <a:gd name="connsiteY2" fmla="*/ 1343947 h 1349166"/>
                <a:gd name="connsiteX3" fmla="*/ 1206505 w 1334720"/>
                <a:gd name="connsiteY3" fmla="*/ 1308265 h 1349166"/>
                <a:gd name="connsiteX4" fmla="*/ 1224245 w 1334720"/>
                <a:gd name="connsiteY4" fmla="*/ 1294015 h 1349166"/>
                <a:gd name="connsiteX5" fmla="*/ 1225023 w 1334720"/>
                <a:gd name="connsiteY5" fmla="*/ 1293593 h 1349166"/>
                <a:gd name="connsiteX6" fmla="*/ 1234323 w 1334720"/>
                <a:gd name="connsiteY6" fmla="*/ 1285920 h 1349166"/>
                <a:gd name="connsiteX7" fmla="*/ 1243723 w 1334720"/>
                <a:gd name="connsiteY7" fmla="*/ 1278369 h 1349166"/>
                <a:gd name="connsiteX8" fmla="*/ 1244294 w 1334720"/>
                <a:gd name="connsiteY8" fmla="*/ 1277693 h 1349166"/>
                <a:gd name="connsiteX9" fmla="*/ 1261846 w 1334720"/>
                <a:gd name="connsiteY9" fmla="*/ 1263211 h 1349166"/>
                <a:gd name="connsiteX10" fmla="*/ 1334720 w 1334720"/>
                <a:gd name="connsiteY10" fmla="*/ 1087278 h 1349166"/>
                <a:gd name="connsiteX11" fmla="*/ 1334720 w 1334720"/>
                <a:gd name="connsiteY11" fmla="*/ 248807 h 1349166"/>
                <a:gd name="connsiteX12" fmla="*/ 1085913 w 1334720"/>
                <a:gd name="connsiteY12" fmla="*/ 0 h 1349166"/>
                <a:gd name="connsiteX13" fmla="*/ 837106 w 1334720"/>
                <a:gd name="connsiteY13" fmla="*/ 248807 h 1349166"/>
                <a:gd name="connsiteX14" fmla="*/ 837106 w 1334720"/>
                <a:gd name="connsiteY14" fmla="*/ 798012 h 1349166"/>
                <a:gd name="connsiteX15" fmla="*/ 299313 w 1334720"/>
                <a:gd name="connsiteY15" fmla="*/ 686637 h 1349166"/>
                <a:gd name="connsiteX16" fmla="*/ 5219 w 1334720"/>
                <a:gd name="connsiteY16" fmla="*/ 879819 h 1349166"/>
                <a:gd name="connsiteX17" fmla="*/ 40901 w 1334720"/>
                <a:gd name="connsiteY17" fmla="*/ 1066874 h 1349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34720" h="1349166">
                  <a:moveTo>
                    <a:pt x="40901" y="1066874"/>
                  </a:moveTo>
                  <a:cubicBezTo>
                    <a:pt x="75860" y="1120095"/>
                    <a:pt x="131122" y="1159979"/>
                    <a:pt x="198400" y="1173912"/>
                  </a:cubicBezTo>
                  <a:lnTo>
                    <a:pt x="1019449" y="1343947"/>
                  </a:lnTo>
                  <a:cubicBezTo>
                    <a:pt x="1086728" y="1357881"/>
                    <a:pt x="1153285" y="1343224"/>
                    <a:pt x="1206505" y="1308265"/>
                  </a:cubicBezTo>
                  <a:lnTo>
                    <a:pt x="1224245" y="1294015"/>
                  </a:lnTo>
                  <a:lnTo>
                    <a:pt x="1225023" y="1293593"/>
                  </a:lnTo>
                  <a:lnTo>
                    <a:pt x="1234323" y="1285920"/>
                  </a:lnTo>
                  <a:lnTo>
                    <a:pt x="1243723" y="1278369"/>
                  </a:lnTo>
                  <a:lnTo>
                    <a:pt x="1244294" y="1277693"/>
                  </a:lnTo>
                  <a:lnTo>
                    <a:pt x="1261846" y="1263211"/>
                  </a:lnTo>
                  <a:cubicBezTo>
                    <a:pt x="1306871" y="1218186"/>
                    <a:pt x="1334720" y="1155984"/>
                    <a:pt x="1334720" y="1087278"/>
                  </a:cubicBezTo>
                  <a:lnTo>
                    <a:pt x="1334720" y="248807"/>
                  </a:lnTo>
                  <a:cubicBezTo>
                    <a:pt x="1334720" y="111395"/>
                    <a:pt x="1223325" y="0"/>
                    <a:pt x="1085913" y="0"/>
                  </a:cubicBezTo>
                  <a:cubicBezTo>
                    <a:pt x="948501" y="0"/>
                    <a:pt x="837106" y="111395"/>
                    <a:pt x="837106" y="248807"/>
                  </a:cubicBezTo>
                  <a:lnTo>
                    <a:pt x="837106" y="798012"/>
                  </a:lnTo>
                  <a:lnTo>
                    <a:pt x="299313" y="686637"/>
                  </a:lnTo>
                  <a:cubicBezTo>
                    <a:pt x="164756" y="658771"/>
                    <a:pt x="33085" y="745262"/>
                    <a:pt x="5219" y="879819"/>
                  </a:cubicBezTo>
                  <a:cubicBezTo>
                    <a:pt x="-8714" y="947097"/>
                    <a:pt x="5942" y="1013654"/>
                    <a:pt x="40901" y="1066874"/>
                  </a:cubicBezTo>
                  <a:close/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cs typeface="思源黑体 CN Normal" panose="020B0400000000000000" pitchFamily="34" charset="-122"/>
              </a:endParaRPr>
            </a:p>
          </p:txBody>
        </p:sp>
        <p:sp>
          <p:nvSpPr>
            <p:cNvPr id="18" name="任意多边形: 形状 17"/>
            <p:cNvSpPr/>
            <p:nvPr/>
          </p:nvSpPr>
          <p:spPr>
            <a:xfrm rot="3051009" flipV="1">
              <a:off x="9365416" y="5819499"/>
              <a:ext cx="745836" cy="753908"/>
            </a:xfrm>
            <a:custGeom>
              <a:avLst/>
              <a:gdLst>
                <a:gd name="connsiteX0" fmla="*/ 40901 w 1334720"/>
                <a:gd name="connsiteY0" fmla="*/ 1066874 h 1349166"/>
                <a:gd name="connsiteX1" fmla="*/ 198400 w 1334720"/>
                <a:gd name="connsiteY1" fmla="*/ 1173912 h 1349166"/>
                <a:gd name="connsiteX2" fmla="*/ 1019449 w 1334720"/>
                <a:gd name="connsiteY2" fmla="*/ 1343947 h 1349166"/>
                <a:gd name="connsiteX3" fmla="*/ 1206505 w 1334720"/>
                <a:gd name="connsiteY3" fmla="*/ 1308265 h 1349166"/>
                <a:gd name="connsiteX4" fmla="*/ 1224245 w 1334720"/>
                <a:gd name="connsiteY4" fmla="*/ 1294015 h 1349166"/>
                <a:gd name="connsiteX5" fmla="*/ 1225023 w 1334720"/>
                <a:gd name="connsiteY5" fmla="*/ 1293593 h 1349166"/>
                <a:gd name="connsiteX6" fmla="*/ 1234323 w 1334720"/>
                <a:gd name="connsiteY6" fmla="*/ 1285920 h 1349166"/>
                <a:gd name="connsiteX7" fmla="*/ 1243723 w 1334720"/>
                <a:gd name="connsiteY7" fmla="*/ 1278369 h 1349166"/>
                <a:gd name="connsiteX8" fmla="*/ 1244294 w 1334720"/>
                <a:gd name="connsiteY8" fmla="*/ 1277693 h 1349166"/>
                <a:gd name="connsiteX9" fmla="*/ 1261846 w 1334720"/>
                <a:gd name="connsiteY9" fmla="*/ 1263211 h 1349166"/>
                <a:gd name="connsiteX10" fmla="*/ 1334720 w 1334720"/>
                <a:gd name="connsiteY10" fmla="*/ 1087278 h 1349166"/>
                <a:gd name="connsiteX11" fmla="*/ 1334720 w 1334720"/>
                <a:gd name="connsiteY11" fmla="*/ 248807 h 1349166"/>
                <a:gd name="connsiteX12" fmla="*/ 1085913 w 1334720"/>
                <a:gd name="connsiteY12" fmla="*/ 0 h 1349166"/>
                <a:gd name="connsiteX13" fmla="*/ 837106 w 1334720"/>
                <a:gd name="connsiteY13" fmla="*/ 248807 h 1349166"/>
                <a:gd name="connsiteX14" fmla="*/ 837106 w 1334720"/>
                <a:gd name="connsiteY14" fmla="*/ 798012 h 1349166"/>
                <a:gd name="connsiteX15" fmla="*/ 299313 w 1334720"/>
                <a:gd name="connsiteY15" fmla="*/ 686637 h 1349166"/>
                <a:gd name="connsiteX16" fmla="*/ 5219 w 1334720"/>
                <a:gd name="connsiteY16" fmla="*/ 879819 h 1349166"/>
                <a:gd name="connsiteX17" fmla="*/ 40901 w 1334720"/>
                <a:gd name="connsiteY17" fmla="*/ 1066874 h 1349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34720" h="1349166">
                  <a:moveTo>
                    <a:pt x="40901" y="1066874"/>
                  </a:moveTo>
                  <a:cubicBezTo>
                    <a:pt x="75860" y="1120095"/>
                    <a:pt x="131122" y="1159979"/>
                    <a:pt x="198400" y="1173912"/>
                  </a:cubicBezTo>
                  <a:lnTo>
                    <a:pt x="1019449" y="1343947"/>
                  </a:lnTo>
                  <a:cubicBezTo>
                    <a:pt x="1086728" y="1357881"/>
                    <a:pt x="1153285" y="1343224"/>
                    <a:pt x="1206505" y="1308265"/>
                  </a:cubicBezTo>
                  <a:lnTo>
                    <a:pt x="1224245" y="1294015"/>
                  </a:lnTo>
                  <a:lnTo>
                    <a:pt x="1225023" y="1293593"/>
                  </a:lnTo>
                  <a:lnTo>
                    <a:pt x="1234323" y="1285920"/>
                  </a:lnTo>
                  <a:lnTo>
                    <a:pt x="1243723" y="1278369"/>
                  </a:lnTo>
                  <a:lnTo>
                    <a:pt x="1244294" y="1277693"/>
                  </a:lnTo>
                  <a:lnTo>
                    <a:pt x="1261846" y="1263211"/>
                  </a:lnTo>
                  <a:cubicBezTo>
                    <a:pt x="1306871" y="1218186"/>
                    <a:pt x="1334720" y="1155984"/>
                    <a:pt x="1334720" y="1087278"/>
                  </a:cubicBezTo>
                  <a:lnTo>
                    <a:pt x="1334720" y="248807"/>
                  </a:lnTo>
                  <a:cubicBezTo>
                    <a:pt x="1334720" y="111395"/>
                    <a:pt x="1223325" y="0"/>
                    <a:pt x="1085913" y="0"/>
                  </a:cubicBezTo>
                  <a:cubicBezTo>
                    <a:pt x="948501" y="0"/>
                    <a:pt x="837106" y="111395"/>
                    <a:pt x="837106" y="248807"/>
                  </a:cubicBezTo>
                  <a:lnTo>
                    <a:pt x="837106" y="798012"/>
                  </a:lnTo>
                  <a:lnTo>
                    <a:pt x="299313" y="686637"/>
                  </a:lnTo>
                  <a:cubicBezTo>
                    <a:pt x="164756" y="658771"/>
                    <a:pt x="33085" y="745262"/>
                    <a:pt x="5219" y="879819"/>
                  </a:cubicBezTo>
                  <a:cubicBezTo>
                    <a:pt x="-8714" y="947097"/>
                    <a:pt x="5942" y="1013654"/>
                    <a:pt x="40901" y="1066874"/>
                  </a:cubicBezTo>
                  <a:close/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cs typeface="思源黑体 CN Normal" panose="020B0400000000000000" pitchFamily="34" charset="-122"/>
              </a:endParaRPr>
            </a:p>
          </p:txBody>
        </p:sp>
        <p:sp>
          <p:nvSpPr>
            <p:cNvPr id="19" name="任意多边形: 形状 18"/>
            <p:cNvSpPr/>
            <p:nvPr/>
          </p:nvSpPr>
          <p:spPr>
            <a:xfrm rot="3051009" flipV="1">
              <a:off x="10046081" y="5819499"/>
              <a:ext cx="745836" cy="753908"/>
            </a:xfrm>
            <a:custGeom>
              <a:avLst/>
              <a:gdLst>
                <a:gd name="connsiteX0" fmla="*/ 40901 w 1334720"/>
                <a:gd name="connsiteY0" fmla="*/ 1066874 h 1349166"/>
                <a:gd name="connsiteX1" fmla="*/ 198400 w 1334720"/>
                <a:gd name="connsiteY1" fmla="*/ 1173912 h 1349166"/>
                <a:gd name="connsiteX2" fmla="*/ 1019449 w 1334720"/>
                <a:gd name="connsiteY2" fmla="*/ 1343947 h 1349166"/>
                <a:gd name="connsiteX3" fmla="*/ 1206505 w 1334720"/>
                <a:gd name="connsiteY3" fmla="*/ 1308265 h 1349166"/>
                <a:gd name="connsiteX4" fmla="*/ 1224245 w 1334720"/>
                <a:gd name="connsiteY4" fmla="*/ 1294015 h 1349166"/>
                <a:gd name="connsiteX5" fmla="*/ 1225023 w 1334720"/>
                <a:gd name="connsiteY5" fmla="*/ 1293593 h 1349166"/>
                <a:gd name="connsiteX6" fmla="*/ 1234323 w 1334720"/>
                <a:gd name="connsiteY6" fmla="*/ 1285920 h 1349166"/>
                <a:gd name="connsiteX7" fmla="*/ 1243723 w 1334720"/>
                <a:gd name="connsiteY7" fmla="*/ 1278369 h 1349166"/>
                <a:gd name="connsiteX8" fmla="*/ 1244294 w 1334720"/>
                <a:gd name="connsiteY8" fmla="*/ 1277693 h 1349166"/>
                <a:gd name="connsiteX9" fmla="*/ 1261846 w 1334720"/>
                <a:gd name="connsiteY9" fmla="*/ 1263211 h 1349166"/>
                <a:gd name="connsiteX10" fmla="*/ 1334720 w 1334720"/>
                <a:gd name="connsiteY10" fmla="*/ 1087278 h 1349166"/>
                <a:gd name="connsiteX11" fmla="*/ 1334720 w 1334720"/>
                <a:gd name="connsiteY11" fmla="*/ 248807 h 1349166"/>
                <a:gd name="connsiteX12" fmla="*/ 1085913 w 1334720"/>
                <a:gd name="connsiteY12" fmla="*/ 0 h 1349166"/>
                <a:gd name="connsiteX13" fmla="*/ 837106 w 1334720"/>
                <a:gd name="connsiteY13" fmla="*/ 248807 h 1349166"/>
                <a:gd name="connsiteX14" fmla="*/ 837106 w 1334720"/>
                <a:gd name="connsiteY14" fmla="*/ 798012 h 1349166"/>
                <a:gd name="connsiteX15" fmla="*/ 299313 w 1334720"/>
                <a:gd name="connsiteY15" fmla="*/ 686637 h 1349166"/>
                <a:gd name="connsiteX16" fmla="*/ 5219 w 1334720"/>
                <a:gd name="connsiteY16" fmla="*/ 879819 h 1349166"/>
                <a:gd name="connsiteX17" fmla="*/ 40901 w 1334720"/>
                <a:gd name="connsiteY17" fmla="*/ 1066874 h 1349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34720" h="1349166">
                  <a:moveTo>
                    <a:pt x="40901" y="1066874"/>
                  </a:moveTo>
                  <a:cubicBezTo>
                    <a:pt x="75860" y="1120095"/>
                    <a:pt x="131122" y="1159979"/>
                    <a:pt x="198400" y="1173912"/>
                  </a:cubicBezTo>
                  <a:lnTo>
                    <a:pt x="1019449" y="1343947"/>
                  </a:lnTo>
                  <a:cubicBezTo>
                    <a:pt x="1086728" y="1357881"/>
                    <a:pt x="1153285" y="1343224"/>
                    <a:pt x="1206505" y="1308265"/>
                  </a:cubicBezTo>
                  <a:lnTo>
                    <a:pt x="1224245" y="1294015"/>
                  </a:lnTo>
                  <a:lnTo>
                    <a:pt x="1225023" y="1293593"/>
                  </a:lnTo>
                  <a:lnTo>
                    <a:pt x="1234323" y="1285920"/>
                  </a:lnTo>
                  <a:lnTo>
                    <a:pt x="1243723" y="1278369"/>
                  </a:lnTo>
                  <a:lnTo>
                    <a:pt x="1244294" y="1277693"/>
                  </a:lnTo>
                  <a:lnTo>
                    <a:pt x="1261846" y="1263211"/>
                  </a:lnTo>
                  <a:cubicBezTo>
                    <a:pt x="1306871" y="1218186"/>
                    <a:pt x="1334720" y="1155984"/>
                    <a:pt x="1334720" y="1087278"/>
                  </a:cubicBezTo>
                  <a:lnTo>
                    <a:pt x="1334720" y="248807"/>
                  </a:lnTo>
                  <a:cubicBezTo>
                    <a:pt x="1334720" y="111395"/>
                    <a:pt x="1223325" y="0"/>
                    <a:pt x="1085913" y="0"/>
                  </a:cubicBezTo>
                  <a:cubicBezTo>
                    <a:pt x="948501" y="0"/>
                    <a:pt x="837106" y="111395"/>
                    <a:pt x="837106" y="248807"/>
                  </a:cubicBezTo>
                  <a:lnTo>
                    <a:pt x="837106" y="798012"/>
                  </a:lnTo>
                  <a:lnTo>
                    <a:pt x="299313" y="686637"/>
                  </a:lnTo>
                  <a:cubicBezTo>
                    <a:pt x="164756" y="658771"/>
                    <a:pt x="33085" y="745262"/>
                    <a:pt x="5219" y="879819"/>
                  </a:cubicBezTo>
                  <a:cubicBezTo>
                    <a:pt x="-8714" y="947097"/>
                    <a:pt x="5942" y="1013654"/>
                    <a:pt x="40901" y="106687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cs typeface="思源黑体 CN Normal" panose="020B0400000000000000" pitchFamily="34" charset="-122"/>
              </a:endParaRPr>
            </a:p>
          </p:txBody>
        </p:sp>
      </p:grpSp>
      <p:sp>
        <p:nvSpPr>
          <p:cNvPr id="21" name="矩形: 圆角 20"/>
          <p:cNvSpPr/>
          <p:nvPr/>
        </p:nvSpPr>
        <p:spPr>
          <a:xfrm>
            <a:off x="5937953" y="4773567"/>
            <a:ext cx="1922504" cy="43758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6350">
            <a:noFill/>
          </a:ln>
          <a:effectLst>
            <a:outerShdw blurRad="88900" dist="88900" dir="2700000" algn="tl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思源黑体 CN Normal" panose="020B0400000000000000" pitchFamily="34" charset="-122"/>
            </a:endParaRPr>
          </a:p>
        </p:txBody>
      </p:sp>
      <p:sp>
        <p:nvSpPr>
          <p:cNvPr id="22" name="矩形: 圆角194"/>
          <p:cNvSpPr/>
          <p:nvPr/>
        </p:nvSpPr>
        <p:spPr>
          <a:xfrm>
            <a:off x="6270828" y="4899876"/>
            <a:ext cx="1256754" cy="215444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400" dirty="0">
                <a:solidFill>
                  <a:schemeClr val="bg1"/>
                </a:solidFill>
                <a:cs typeface="+mn-ea"/>
                <a:sym typeface="+mn-lt"/>
              </a:rPr>
              <a:t>汇报人：</a:t>
            </a:r>
            <a:r>
              <a:rPr lang="en-US" altLang="zh-CN" sz="1400" dirty="0">
                <a:solidFill>
                  <a:schemeClr val="bg1"/>
                </a:solidFill>
                <a:cs typeface="+mn-ea"/>
                <a:sym typeface="+mn-lt"/>
              </a:rPr>
              <a:t>AIPPT</a:t>
            </a:r>
            <a:endParaRPr lang="en-US" altLang="zh-CN" sz="1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4" name="矩形: 圆角 23"/>
          <p:cNvSpPr/>
          <p:nvPr/>
        </p:nvSpPr>
        <p:spPr>
          <a:xfrm>
            <a:off x="8204075" y="4773566"/>
            <a:ext cx="1922504" cy="43758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6350">
            <a:noFill/>
          </a:ln>
          <a:effectLst>
            <a:outerShdw blurRad="88900" dist="88900" dir="2700000" algn="tl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思源黑体 CN Normal" panose="020B0400000000000000" pitchFamily="34" charset="-122"/>
            </a:endParaRPr>
          </a:p>
        </p:txBody>
      </p:sp>
      <p:sp>
        <p:nvSpPr>
          <p:cNvPr id="25" name="矩形: 圆角194"/>
          <p:cNvSpPr/>
          <p:nvPr/>
        </p:nvSpPr>
        <p:spPr>
          <a:xfrm>
            <a:off x="8572216" y="4899876"/>
            <a:ext cx="1186222" cy="215444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400" dirty="0">
                <a:solidFill>
                  <a:schemeClr val="bg1"/>
                </a:solidFill>
                <a:cs typeface="+mn-ea"/>
                <a:sym typeface="+mn-lt"/>
              </a:rPr>
              <a:t>时间：</a:t>
            </a:r>
            <a:r>
              <a:rPr lang="en-US" altLang="zh-CN" sz="1400" dirty="0">
                <a:solidFill>
                  <a:schemeClr val="bg1"/>
                </a:solidFill>
                <a:cs typeface="+mn-ea"/>
                <a:sym typeface="+mn-lt"/>
              </a:rPr>
              <a:t>20XX.X</a:t>
            </a:r>
            <a:endParaRPr lang="en-US" altLang="zh-CN" sz="1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cxnSp>
        <p:nvCxnSpPr>
          <p:cNvPr id="48" name="直接连接符 47"/>
          <p:cNvCxnSpPr/>
          <p:nvPr/>
        </p:nvCxnSpPr>
        <p:spPr>
          <a:xfrm>
            <a:off x="5937953" y="2111647"/>
            <a:ext cx="3227374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接连接符 48"/>
          <p:cNvCxnSpPr/>
          <p:nvPr/>
        </p:nvCxnSpPr>
        <p:spPr>
          <a:xfrm>
            <a:off x="5937953" y="4343156"/>
            <a:ext cx="5027227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iSHEJI-3"/>
          <p:cNvSpPr txBox="1"/>
          <p:nvPr>
            <p:custDataLst>
              <p:tags r:id="rId2"/>
            </p:custDataLst>
          </p:nvPr>
        </p:nvSpPr>
        <p:spPr>
          <a:xfrm>
            <a:off x="10881360" y="565332"/>
            <a:ext cx="637540" cy="463367"/>
          </a:xfrm>
          <a:custGeom>
            <a:avLst/>
            <a:gdLst/>
            <a:ahLst/>
            <a:cxnLst/>
            <a:rect l="l" t="t" r="r" b="b"/>
            <a:pathLst>
              <a:path w="537267" h="390488">
                <a:moveTo>
                  <a:pt x="474259" y="272460"/>
                </a:moveTo>
                <a:cubicBezTo>
                  <a:pt x="461854" y="272289"/>
                  <a:pt x="453511" y="275831"/>
                  <a:pt x="449231" y="283086"/>
                </a:cubicBezTo>
                <a:cubicBezTo>
                  <a:pt x="444952" y="290341"/>
                  <a:pt x="442960" y="302334"/>
                  <a:pt x="443255" y="319065"/>
                </a:cubicBezTo>
                <a:cubicBezTo>
                  <a:pt x="442960" y="335947"/>
                  <a:pt x="444952" y="347890"/>
                  <a:pt x="449231" y="354895"/>
                </a:cubicBezTo>
                <a:cubicBezTo>
                  <a:pt x="453511" y="361900"/>
                  <a:pt x="461854" y="365292"/>
                  <a:pt x="474259" y="365071"/>
                </a:cubicBezTo>
                <a:cubicBezTo>
                  <a:pt x="486761" y="365292"/>
                  <a:pt x="495162" y="361900"/>
                  <a:pt x="499462" y="354895"/>
                </a:cubicBezTo>
                <a:cubicBezTo>
                  <a:pt x="503763" y="347890"/>
                  <a:pt x="505763" y="335947"/>
                  <a:pt x="505463" y="319065"/>
                </a:cubicBezTo>
                <a:cubicBezTo>
                  <a:pt x="505763" y="302334"/>
                  <a:pt x="503763" y="290341"/>
                  <a:pt x="499462" y="283086"/>
                </a:cubicBezTo>
                <a:cubicBezTo>
                  <a:pt x="495162" y="275831"/>
                  <a:pt x="486761" y="272289"/>
                  <a:pt x="474259" y="272460"/>
                </a:cubicBezTo>
                <a:close/>
                <a:moveTo>
                  <a:pt x="178984" y="272460"/>
                </a:moveTo>
                <a:cubicBezTo>
                  <a:pt x="166579" y="272289"/>
                  <a:pt x="158236" y="275831"/>
                  <a:pt x="153956" y="283086"/>
                </a:cubicBezTo>
                <a:cubicBezTo>
                  <a:pt x="149677" y="290341"/>
                  <a:pt x="147685" y="302334"/>
                  <a:pt x="147980" y="319065"/>
                </a:cubicBezTo>
                <a:cubicBezTo>
                  <a:pt x="147685" y="335947"/>
                  <a:pt x="149677" y="347890"/>
                  <a:pt x="153956" y="354895"/>
                </a:cubicBezTo>
                <a:cubicBezTo>
                  <a:pt x="158236" y="361900"/>
                  <a:pt x="166579" y="365292"/>
                  <a:pt x="178984" y="365071"/>
                </a:cubicBezTo>
                <a:cubicBezTo>
                  <a:pt x="191486" y="365292"/>
                  <a:pt x="199887" y="361900"/>
                  <a:pt x="204188" y="354895"/>
                </a:cubicBezTo>
                <a:cubicBezTo>
                  <a:pt x="208488" y="347890"/>
                  <a:pt x="210488" y="335947"/>
                  <a:pt x="210188" y="319065"/>
                </a:cubicBezTo>
                <a:cubicBezTo>
                  <a:pt x="210488" y="302334"/>
                  <a:pt x="208488" y="290341"/>
                  <a:pt x="204188" y="283086"/>
                </a:cubicBezTo>
                <a:cubicBezTo>
                  <a:pt x="199887" y="275831"/>
                  <a:pt x="191486" y="272289"/>
                  <a:pt x="178984" y="272460"/>
                </a:cubicBezTo>
                <a:close/>
                <a:moveTo>
                  <a:pt x="15002" y="249657"/>
                </a:moveTo>
                <a:lnTo>
                  <a:pt x="45406" y="249657"/>
                </a:lnTo>
                <a:lnTo>
                  <a:pt x="45406" y="362071"/>
                </a:lnTo>
                <a:lnTo>
                  <a:pt x="100613" y="362071"/>
                </a:lnTo>
                <a:lnTo>
                  <a:pt x="100613" y="388474"/>
                </a:lnTo>
                <a:lnTo>
                  <a:pt x="15002" y="388474"/>
                </a:lnTo>
                <a:close/>
                <a:moveTo>
                  <a:pt x="474259" y="247656"/>
                </a:moveTo>
                <a:cubicBezTo>
                  <a:pt x="487883" y="247490"/>
                  <a:pt x="499374" y="249468"/>
                  <a:pt x="508730" y="253591"/>
                </a:cubicBezTo>
                <a:cubicBezTo>
                  <a:pt x="518087" y="257713"/>
                  <a:pt x="525177" y="264981"/>
                  <a:pt x="530000" y="275393"/>
                </a:cubicBezTo>
                <a:cubicBezTo>
                  <a:pt x="534822" y="285806"/>
                  <a:pt x="537245" y="300363"/>
                  <a:pt x="537267" y="319065"/>
                </a:cubicBezTo>
                <a:cubicBezTo>
                  <a:pt x="537245" y="337768"/>
                  <a:pt x="534822" y="352325"/>
                  <a:pt x="530000" y="362737"/>
                </a:cubicBezTo>
                <a:cubicBezTo>
                  <a:pt x="525177" y="373150"/>
                  <a:pt x="518087" y="380417"/>
                  <a:pt x="508730" y="384540"/>
                </a:cubicBezTo>
                <a:cubicBezTo>
                  <a:pt x="499374" y="388663"/>
                  <a:pt x="487883" y="390641"/>
                  <a:pt x="474259" y="390474"/>
                </a:cubicBezTo>
                <a:cubicBezTo>
                  <a:pt x="460824" y="390641"/>
                  <a:pt x="449423" y="388663"/>
                  <a:pt x="440055" y="384540"/>
                </a:cubicBezTo>
                <a:cubicBezTo>
                  <a:pt x="430687" y="380417"/>
                  <a:pt x="423553" y="373150"/>
                  <a:pt x="418652" y="362737"/>
                </a:cubicBezTo>
                <a:cubicBezTo>
                  <a:pt x="413752" y="352325"/>
                  <a:pt x="411285" y="337768"/>
                  <a:pt x="411251" y="319065"/>
                </a:cubicBezTo>
                <a:cubicBezTo>
                  <a:pt x="411285" y="300363"/>
                  <a:pt x="413752" y="285806"/>
                  <a:pt x="418652" y="275393"/>
                </a:cubicBezTo>
                <a:cubicBezTo>
                  <a:pt x="423553" y="264981"/>
                  <a:pt x="430687" y="257713"/>
                  <a:pt x="440055" y="253591"/>
                </a:cubicBezTo>
                <a:cubicBezTo>
                  <a:pt x="449423" y="249468"/>
                  <a:pt x="460824" y="247490"/>
                  <a:pt x="474259" y="247656"/>
                </a:cubicBezTo>
                <a:close/>
                <a:moveTo>
                  <a:pt x="337785" y="247656"/>
                </a:moveTo>
                <a:cubicBezTo>
                  <a:pt x="344682" y="247665"/>
                  <a:pt x="351541" y="248098"/>
                  <a:pt x="358363" y="248957"/>
                </a:cubicBezTo>
                <a:cubicBezTo>
                  <a:pt x="365184" y="249815"/>
                  <a:pt x="370793" y="251049"/>
                  <a:pt x="375190" y="252657"/>
                </a:cubicBezTo>
                <a:lnTo>
                  <a:pt x="375190" y="279260"/>
                </a:lnTo>
                <a:cubicBezTo>
                  <a:pt x="369931" y="277364"/>
                  <a:pt x="364297" y="275956"/>
                  <a:pt x="358288" y="275035"/>
                </a:cubicBezTo>
                <a:cubicBezTo>
                  <a:pt x="352279" y="274114"/>
                  <a:pt x="346245" y="273656"/>
                  <a:pt x="340185" y="273660"/>
                </a:cubicBezTo>
                <a:cubicBezTo>
                  <a:pt x="326938" y="273351"/>
                  <a:pt x="317178" y="276518"/>
                  <a:pt x="310907" y="283161"/>
                </a:cubicBezTo>
                <a:cubicBezTo>
                  <a:pt x="304635" y="289803"/>
                  <a:pt x="301526" y="301772"/>
                  <a:pt x="301581" y="319065"/>
                </a:cubicBezTo>
                <a:cubicBezTo>
                  <a:pt x="301536" y="331218"/>
                  <a:pt x="302736" y="340629"/>
                  <a:pt x="305181" y="347299"/>
                </a:cubicBezTo>
                <a:cubicBezTo>
                  <a:pt x="307626" y="353969"/>
                  <a:pt x="311582" y="358594"/>
                  <a:pt x="317049" y="361174"/>
                </a:cubicBezTo>
                <a:cubicBezTo>
                  <a:pt x="322517" y="363755"/>
                  <a:pt x="329762" y="364987"/>
                  <a:pt x="338785" y="364871"/>
                </a:cubicBezTo>
                <a:cubicBezTo>
                  <a:pt x="341565" y="364884"/>
                  <a:pt x="344157" y="364809"/>
                  <a:pt x="346561" y="364646"/>
                </a:cubicBezTo>
                <a:cubicBezTo>
                  <a:pt x="348966" y="364484"/>
                  <a:pt x="351308" y="364159"/>
                  <a:pt x="353587" y="363671"/>
                </a:cubicBezTo>
                <a:lnTo>
                  <a:pt x="353587" y="333667"/>
                </a:lnTo>
                <a:lnTo>
                  <a:pt x="329984" y="333667"/>
                </a:lnTo>
                <a:lnTo>
                  <a:pt x="329984" y="308264"/>
                </a:lnTo>
                <a:lnTo>
                  <a:pt x="381791" y="308264"/>
                </a:lnTo>
                <a:lnTo>
                  <a:pt x="381791" y="384274"/>
                </a:lnTo>
                <a:cubicBezTo>
                  <a:pt x="376452" y="386020"/>
                  <a:pt x="369827" y="387478"/>
                  <a:pt x="361913" y="388649"/>
                </a:cubicBezTo>
                <a:cubicBezTo>
                  <a:pt x="354000" y="389820"/>
                  <a:pt x="345624" y="390428"/>
                  <a:pt x="336785" y="390474"/>
                </a:cubicBezTo>
                <a:cubicBezTo>
                  <a:pt x="322528" y="390671"/>
                  <a:pt x="310304" y="388811"/>
                  <a:pt x="300114" y="384896"/>
                </a:cubicBezTo>
                <a:cubicBezTo>
                  <a:pt x="289924" y="380981"/>
                  <a:pt x="282100" y="373831"/>
                  <a:pt x="276644" y="363449"/>
                </a:cubicBezTo>
                <a:cubicBezTo>
                  <a:pt x="271188" y="353066"/>
                  <a:pt x="268432" y="338271"/>
                  <a:pt x="268376" y="319065"/>
                </a:cubicBezTo>
                <a:cubicBezTo>
                  <a:pt x="268437" y="301308"/>
                  <a:pt x="271250" y="287195"/>
                  <a:pt x="276815" y="276727"/>
                </a:cubicBezTo>
                <a:cubicBezTo>
                  <a:pt x="282379" y="266259"/>
                  <a:pt x="290334" y="258769"/>
                  <a:pt x="300677" y="254257"/>
                </a:cubicBezTo>
                <a:cubicBezTo>
                  <a:pt x="311020" y="249746"/>
                  <a:pt x="323390" y="247545"/>
                  <a:pt x="337785" y="247656"/>
                </a:cubicBezTo>
                <a:close/>
                <a:moveTo>
                  <a:pt x="178984" y="247656"/>
                </a:moveTo>
                <a:cubicBezTo>
                  <a:pt x="192608" y="247490"/>
                  <a:pt x="204099" y="249468"/>
                  <a:pt x="213455" y="253591"/>
                </a:cubicBezTo>
                <a:cubicBezTo>
                  <a:pt x="222812" y="257713"/>
                  <a:pt x="229902" y="264981"/>
                  <a:pt x="234725" y="275393"/>
                </a:cubicBezTo>
                <a:cubicBezTo>
                  <a:pt x="239547" y="285806"/>
                  <a:pt x="241970" y="300363"/>
                  <a:pt x="241992" y="319065"/>
                </a:cubicBezTo>
                <a:cubicBezTo>
                  <a:pt x="241970" y="337768"/>
                  <a:pt x="239547" y="352325"/>
                  <a:pt x="234725" y="362737"/>
                </a:cubicBezTo>
                <a:cubicBezTo>
                  <a:pt x="229902" y="373150"/>
                  <a:pt x="222812" y="380417"/>
                  <a:pt x="213455" y="384540"/>
                </a:cubicBezTo>
                <a:cubicBezTo>
                  <a:pt x="204099" y="388663"/>
                  <a:pt x="192608" y="390641"/>
                  <a:pt x="178984" y="390474"/>
                </a:cubicBezTo>
                <a:cubicBezTo>
                  <a:pt x="165549" y="390641"/>
                  <a:pt x="154148" y="388663"/>
                  <a:pt x="144780" y="384540"/>
                </a:cubicBezTo>
                <a:cubicBezTo>
                  <a:pt x="135412" y="380417"/>
                  <a:pt x="128278" y="373150"/>
                  <a:pt x="123377" y="362737"/>
                </a:cubicBezTo>
                <a:cubicBezTo>
                  <a:pt x="118477" y="352325"/>
                  <a:pt x="116010" y="337768"/>
                  <a:pt x="115976" y="319065"/>
                </a:cubicBezTo>
                <a:cubicBezTo>
                  <a:pt x="116010" y="300363"/>
                  <a:pt x="118477" y="285806"/>
                  <a:pt x="123377" y="275393"/>
                </a:cubicBezTo>
                <a:cubicBezTo>
                  <a:pt x="128278" y="264981"/>
                  <a:pt x="135412" y="257713"/>
                  <a:pt x="144780" y="253591"/>
                </a:cubicBezTo>
                <a:cubicBezTo>
                  <a:pt x="154148" y="249468"/>
                  <a:pt x="165549" y="247490"/>
                  <a:pt x="178984" y="247656"/>
                </a:cubicBezTo>
                <a:close/>
                <a:moveTo>
                  <a:pt x="421729" y="13608"/>
                </a:moveTo>
                <a:lnTo>
                  <a:pt x="421729" y="71215"/>
                </a:lnTo>
                <a:lnTo>
                  <a:pt x="438931" y="71215"/>
                </a:lnTo>
                <a:cubicBezTo>
                  <a:pt x="449042" y="71205"/>
                  <a:pt x="456957" y="70514"/>
                  <a:pt x="462675" y="69141"/>
                </a:cubicBezTo>
                <a:cubicBezTo>
                  <a:pt x="468393" y="67768"/>
                  <a:pt x="472455" y="64973"/>
                  <a:pt x="474862" y="60755"/>
                </a:cubicBezTo>
                <a:cubicBezTo>
                  <a:pt x="477268" y="56537"/>
                  <a:pt x="478560" y="50156"/>
                  <a:pt x="478736" y="41612"/>
                </a:cubicBezTo>
                <a:cubicBezTo>
                  <a:pt x="478678" y="30406"/>
                  <a:pt x="475694" y="22913"/>
                  <a:pt x="469785" y="19134"/>
                </a:cubicBezTo>
                <a:cubicBezTo>
                  <a:pt x="463876" y="15354"/>
                  <a:pt x="453591" y="13512"/>
                  <a:pt x="438931" y="13608"/>
                </a:cubicBezTo>
                <a:close/>
                <a:moveTo>
                  <a:pt x="186909" y="11608"/>
                </a:moveTo>
                <a:cubicBezTo>
                  <a:pt x="175218" y="11787"/>
                  <a:pt x="166130" y="13829"/>
                  <a:pt x="159646" y="17735"/>
                </a:cubicBezTo>
                <a:cubicBezTo>
                  <a:pt x="153163" y="21640"/>
                  <a:pt x="148624" y="27935"/>
                  <a:pt x="146030" y="36618"/>
                </a:cubicBezTo>
                <a:cubicBezTo>
                  <a:pt x="143436" y="45302"/>
                  <a:pt x="142127" y="56901"/>
                  <a:pt x="142104" y="71415"/>
                </a:cubicBezTo>
                <a:cubicBezTo>
                  <a:pt x="141770" y="93160"/>
                  <a:pt x="144837" y="108628"/>
                  <a:pt x="151305" y="117821"/>
                </a:cubicBezTo>
                <a:cubicBezTo>
                  <a:pt x="157772" y="127014"/>
                  <a:pt x="169640" y="131481"/>
                  <a:pt x="186909" y="131223"/>
                </a:cubicBezTo>
                <a:cubicBezTo>
                  <a:pt x="198601" y="131059"/>
                  <a:pt x="207688" y="129076"/>
                  <a:pt x="214172" y="125274"/>
                </a:cubicBezTo>
                <a:cubicBezTo>
                  <a:pt x="220655" y="121472"/>
                  <a:pt x="225194" y="115237"/>
                  <a:pt x="227788" y="106568"/>
                </a:cubicBezTo>
                <a:cubicBezTo>
                  <a:pt x="230382" y="97899"/>
                  <a:pt x="231691" y="86181"/>
                  <a:pt x="231715" y="71415"/>
                </a:cubicBezTo>
                <a:cubicBezTo>
                  <a:pt x="231691" y="56835"/>
                  <a:pt x="230382" y="45191"/>
                  <a:pt x="227788" y="36485"/>
                </a:cubicBezTo>
                <a:cubicBezTo>
                  <a:pt x="225194" y="27779"/>
                  <a:pt x="220655" y="21484"/>
                  <a:pt x="214172" y="17601"/>
                </a:cubicBezTo>
                <a:cubicBezTo>
                  <a:pt x="207688" y="13718"/>
                  <a:pt x="198601" y="11720"/>
                  <a:pt x="186909" y="11608"/>
                </a:cubicBezTo>
                <a:close/>
                <a:moveTo>
                  <a:pt x="408527" y="2007"/>
                </a:moveTo>
                <a:lnTo>
                  <a:pt x="439131" y="2007"/>
                </a:lnTo>
                <a:cubicBezTo>
                  <a:pt x="452492" y="2051"/>
                  <a:pt x="462997" y="3251"/>
                  <a:pt x="470646" y="5607"/>
                </a:cubicBezTo>
                <a:cubicBezTo>
                  <a:pt x="478295" y="7963"/>
                  <a:pt x="483733" y="12008"/>
                  <a:pt x="486959" y="17742"/>
                </a:cubicBezTo>
                <a:cubicBezTo>
                  <a:pt x="490186" y="23476"/>
                  <a:pt x="491845" y="31433"/>
                  <a:pt x="491938" y="41612"/>
                </a:cubicBezTo>
                <a:cubicBezTo>
                  <a:pt x="492009" y="53596"/>
                  <a:pt x="489717" y="62681"/>
                  <a:pt x="485062" y="68865"/>
                </a:cubicBezTo>
                <a:cubicBezTo>
                  <a:pt x="480407" y="75049"/>
                  <a:pt x="472964" y="79033"/>
                  <a:pt x="462734" y="80817"/>
                </a:cubicBezTo>
                <a:lnTo>
                  <a:pt x="505139" y="140824"/>
                </a:lnTo>
                <a:lnTo>
                  <a:pt x="489337" y="140824"/>
                </a:lnTo>
                <a:lnTo>
                  <a:pt x="449132" y="82417"/>
                </a:lnTo>
                <a:cubicBezTo>
                  <a:pt x="448224" y="82513"/>
                  <a:pt x="446990" y="82571"/>
                  <a:pt x="445432" y="82592"/>
                </a:cubicBezTo>
                <a:cubicBezTo>
                  <a:pt x="443873" y="82613"/>
                  <a:pt x="442040" y="82621"/>
                  <a:pt x="439931" y="82617"/>
                </a:cubicBezTo>
                <a:lnTo>
                  <a:pt x="421729" y="82617"/>
                </a:lnTo>
                <a:lnTo>
                  <a:pt x="421729" y="140824"/>
                </a:lnTo>
                <a:lnTo>
                  <a:pt x="408527" y="140824"/>
                </a:lnTo>
                <a:close/>
                <a:moveTo>
                  <a:pt x="274377" y="2007"/>
                </a:moveTo>
                <a:lnTo>
                  <a:pt x="287579" y="2007"/>
                </a:lnTo>
                <a:lnTo>
                  <a:pt x="287579" y="92218"/>
                </a:lnTo>
                <a:cubicBezTo>
                  <a:pt x="287408" y="106961"/>
                  <a:pt x="290150" y="117179"/>
                  <a:pt x="295805" y="122872"/>
                </a:cubicBezTo>
                <a:cubicBezTo>
                  <a:pt x="301460" y="128564"/>
                  <a:pt x="311053" y="131281"/>
                  <a:pt x="324583" y="131023"/>
                </a:cubicBezTo>
                <a:cubicBezTo>
                  <a:pt x="338752" y="131281"/>
                  <a:pt x="348620" y="128564"/>
                  <a:pt x="354187" y="122872"/>
                </a:cubicBezTo>
                <a:cubicBezTo>
                  <a:pt x="359755" y="117179"/>
                  <a:pt x="362422" y="106961"/>
                  <a:pt x="362188" y="92218"/>
                </a:cubicBezTo>
                <a:lnTo>
                  <a:pt x="362188" y="2007"/>
                </a:lnTo>
                <a:lnTo>
                  <a:pt x="375190" y="2007"/>
                </a:lnTo>
                <a:lnTo>
                  <a:pt x="375190" y="96218"/>
                </a:lnTo>
                <a:cubicBezTo>
                  <a:pt x="375223" y="112512"/>
                  <a:pt x="371056" y="124380"/>
                  <a:pt x="362688" y="131823"/>
                </a:cubicBezTo>
                <a:cubicBezTo>
                  <a:pt x="354321" y="139266"/>
                  <a:pt x="341552" y="142933"/>
                  <a:pt x="324383" y="142824"/>
                </a:cubicBezTo>
                <a:cubicBezTo>
                  <a:pt x="307248" y="142970"/>
                  <a:pt x="294613" y="139378"/>
                  <a:pt x="286479" y="132048"/>
                </a:cubicBezTo>
                <a:cubicBezTo>
                  <a:pt x="278344" y="124718"/>
                  <a:pt x="274311" y="112775"/>
                  <a:pt x="274377" y="96218"/>
                </a:cubicBezTo>
                <a:close/>
                <a:moveTo>
                  <a:pt x="0" y="2007"/>
                </a:moveTo>
                <a:lnTo>
                  <a:pt x="15202" y="2007"/>
                </a:lnTo>
                <a:lnTo>
                  <a:pt x="55207" y="67215"/>
                </a:lnTo>
                <a:lnTo>
                  <a:pt x="56407" y="67215"/>
                </a:lnTo>
                <a:lnTo>
                  <a:pt x="95812" y="2007"/>
                </a:lnTo>
                <a:lnTo>
                  <a:pt x="110614" y="2007"/>
                </a:lnTo>
                <a:lnTo>
                  <a:pt x="61808" y="79416"/>
                </a:lnTo>
                <a:lnTo>
                  <a:pt x="61808" y="140824"/>
                </a:lnTo>
                <a:lnTo>
                  <a:pt x="48406" y="140824"/>
                </a:lnTo>
                <a:lnTo>
                  <a:pt x="48406" y="79616"/>
                </a:lnTo>
                <a:close/>
                <a:moveTo>
                  <a:pt x="186909" y="6"/>
                </a:moveTo>
                <a:cubicBezTo>
                  <a:pt x="200290" y="-123"/>
                  <a:pt x="211311" y="2003"/>
                  <a:pt x="219972" y="6385"/>
                </a:cubicBezTo>
                <a:cubicBezTo>
                  <a:pt x="228634" y="10767"/>
                  <a:pt x="235062" y="18183"/>
                  <a:pt x="239256" y="28632"/>
                </a:cubicBezTo>
                <a:cubicBezTo>
                  <a:pt x="243451" y="39082"/>
                  <a:pt x="245537" y="53343"/>
                  <a:pt x="245516" y="71415"/>
                </a:cubicBezTo>
                <a:cubicBezTo>
                  <a:pt x="245537" y="89488"/>
                  <a:pt x="243451" y="103749"/>
                  <a:pt x="239256" y="114198"/>
                </a:cubicBezTo>
                <a:cubicBezTo>
                  <a:pt x="235062" y="124648"/>
                  <a:pt x="228634" y="132064"/>
                  <a:pt x="219972" y="136446"/>
                </a:cubicBezTo>
                <a:cubicBezTo>
                  <a:pt x="211311" y="140828"/>
                  <a:pt x="200290" y="142954"/>
                  <a:pt x="186909" y="142824"/>
                </a:cubicBezTo>
                <a:cubicBezTo>
                  <a:pt x="173284" y="142776"/>
                  <a:pt x="162174" y="140605"/>
                  <a:pt x="153579" y="136312"/>
                </a:cubicBezTo>
                <a:cubicBezTo>
                  <a:pt x="144984" y="132019"/>
                  <a:pt x="138645" y="124692"/>
                  <a:pt x="134562" y="114332"/>
                </a:cubicBezTo>
                <a:cubicBezTo>
                  <a:pt x="130479" y="103971"/>
                  <a:pt x="128392" y="89666"/>
                  <a:pt x="128302" y="71415"/>
                </a:cubicBezTo>
                <a:cubicBezTo>
                  <a:pt x="128273" y="53343"/>
                  <a:pt x="130330" y="39082"/>
                  <a:pt x="134473" y="28632"/>
                </a:cubicBezTo>
                <a:cubicBezTo>
                  <a:pt x="138615" y="18183"/>
                  <a:pt x="145014" y="10767"/>
                  <a:pt x="153668" y="6385"/>
                </a:cubicBezTo>
                <a:cubicBezTo>
                  <a:pt x="162322" y="2003"/>
                  <a:pt x="173402" y="-123"/>
                  <a:pt x="186909" y="6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>
            <a:defPPr>
              <a:defRPr lang="zh-CN"/>
            </a:defPPr>
            <a:lvl1pPr defTabSz="731520">
              <a:defRPr sz="1600">
                <a:solidFill>
                  <a:schemeClr val="bg2">
                    <a:lumMod val="25000"/>
                  </a:schemeClr>
                </a:solidFill>
                <a:latin typeface="阿里巴巴普惠体 2.0 45 Light" panose="00020600040101010101" pitchFamily="18" charset="-122"/>
                <a:ea typeface="阿里巴巴普惠体 2.0 45 Light" panose="00020600040101010101" pitchFamily="18" charset="-122"/>
                <a:cs typeface="阿里巴巴普惠体 2.0 35 Thin" panose="00020600040101010101" pitchFamily="18" charset="-122"/>
              </a:defRPr>
            </a:lvl1pPr>
          </a:lstStyle>
          <a:p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sp>
        <p:nvSpPr>
          <p:cNvPr id="39" name="对话气泡: 椭圆形 38"/>
          <p:cNvSpPr/>
          <p:nvPr/>
        </p:nvSpPr>
        <p:spPr>
          <a:xfrm>
            <a:off x="9254019" y="1181329"/>
            <a:ext cx="1699979" cy="1138986"/>
          </a:xfrm>
          <a:prstGeom prst="wedgeEllipseCallout">
            <a:avLst>
              <a:gd name="adj1" fmla="val -33134"/>
              <a:gd name="adj2" fmla="val 67507"/>
            </a:avLst>
          </a:prstGeom>
          <a:solidFill>
            <a:schemeClr val="accent2"/>
          </a:solidFill>
          <a:ln>
            <a:noFill/>
          </a:ln>
          <a:effectLst>
            <a:outerShdw blurRad="190500" dist="190500" dir="8100000" algn="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pitchFamily="34" charset="-122"/>
            </a:endParaRPr>
          </a:p>
        </p:txBody>
      </p:sp>
      <p:sp>
        <p:nvSpPr>
          <p:cNvPr id="60" name="对话气泡: 椭圆形 59"/>
          <p:cNvSpPr/>
          <p:nvPr/>
        </p:nvSpPr>
        <p:spPr>
          <a:xfrm>
            <a:off x="9389370" y="1272014"/>
            <a:ext cx="1429278" cy="957616"/>
          </a:xfrm>
          <a:prstGeom prst="wedgeEllipseCallout">
            <a:avLst>
              <a:gd name="adj1" fmla="val -33134"/>
              <a:gd name="adj2" fmla="val 67507"/>
            </a:avLst>
          </a:prstGeom>
          <a:solidFill>
            <a:schemeClr val="accent2"/>
          </a:solidFill>
          <a:ln>
            <a:solidFill>
              <a:schemeClr val="bg1"/>
            </a:solidFill>
            <a:prstDash val="lgDash"/>
          </a:ln>
          <a:effectLst>
            <a:outerShdw blurRad="190500" dist="190500" dir="8100000" algn="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pitchFamily="34" charset="-122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9514015" y="1469944"/>
            <a:ext cx="117998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>
              <a:defRPr sz="2400">
                <a:gradFill>
                  <a:gsLst>
                    <a:gs pos="0">
                      <a:srgbClr val="F6DAA7">
                        <a:lumMod val="95000"/>
                        <a:lumOff val="5000"/>
                      </a:srgbClr>
                    </a:gs>
                    <a:gs pos="100000">
                      <a:srgbClr val="ECA074">
                        <a:lumMod val="85000"/>
                      </a:srgbClr>
                    </a:gs>
                  </a:gsLst>
                  <a:lin ang="7200000" scaled="0"/>
                </a:gradFill>
                <a:latin typeface="思源宋体 Heavy" panose="02020900000000000000" pitchFamily="18" charset="-122"/>
                <a:ea typeface="思源宋体 Heavy" panose="02020900000000000000" pitchFamily="18" charset="-122"/>
              </a:defRPr>
            </a:lvl1pPr>
          </a:lstStyle>
          <a:p>
            <a:pPr algn="ctr">
              <a:defRPr/>
            </a:pPr>
            <a:r>
              <a:rPr lang="en-US" altLang="zh-CN" sz="1800" dirty="0">
                <a:solidFill>
                  <a:schemeClr val="bg1"/>
                </a:solidFill>
                <a:latin typeface="+mj-ea"/>
                <a:ea typeface="+mj-ea"/>
                <a:cs typeface="思源黑体 CN Normal" panose="020B0400000000000000" pitchFamily="34" charset="-122"/>
              </a:rPr>
              <a:t>summer vacation</a:t>
            </a:r>
            <a:endParaRPr lang="zh-CN" altLang="en-US" sz="1800" dirty="0">
              <a:solidFill>
                <a:schemeClr val="bg1"/>
              </a:solidFill>
              <a:latin typeface="+mj-ea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13" name="矩形: 圆角 12"/>
          <p:cNvSpPr/>
          <p:nvPr/>
        </p:nvSpPr>
        <p:spPr>
          <a:xfrm>
            <a:off x="5968433" y="1558565"/>
            <a:ext cx="3265744" cy="433988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noAutofit/>
          </a:bodyPr>
          <a:lstStyle/>
          <a:p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思源黑体 CN Normal" panose="020B0400000000000000" pitchFamily="34" charset="-122"/>
              </a:rPr>
              <a:t>精细化设计暑期旅行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思源黑体 CN Normal" panose="020B04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937953" y="2248230"/>
            <a:ext cx="5095334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>
              <a:defRPr sz="2400">
                <a:gradFill>
                  <a:gsLst>
                    <a:gs pos="0">
                      <a:srgbClr val="F6DAA7">
                        <a:lumMod val="95000"/>
                        <a:lumOff val="5000"/>
                      </a:srgbClr>
                    </a:gs>
                    <a:gs pos="100000">
                      <a:srgbClr val="ECA074">
                        <a:lumMod val="85000"/>
                      </a:srgbClr>
                    </a:gs>
                  </a:gsLst>
                  <a:lin ang="7200000" scaled="0"/>
                </a:gradFill>
                <a:latin typeface="思源宋体 Heavy" panose="02020900000000000000" pitchFamily="18" charset="-122"/>
                <a:ea typeface="思源宋体 Heavy" panose="02020900000000000000" pitchFamily="18" charset="-122"/>
              </a:defRPr>
            </a:lvl1pPr>
          </a:lstStyle>
          <a:p>
            <a:pPr>
              <a:defRPr/>
            </a:pPr>
            <a:r>
              <a:rPr lang="zh-CN" altLang="en-US" sz="6600" dirty="0">
                <a:solidFill>
                  <a:schemeClr val="accent1"/>
                </a:solidFill>
                <a:latin typeface="+mj-ea"/>
                <a:ea typeface="+mj-ea"/>
                <a:cs typeface="思源黑体 CN Normal" panose="020B0400000000000000" pitchFamily="34" charset="-122"/>
              </a:rPr>
              <a:t>谢谢聆听</a:t>
            </a:r>
            <a:endParaRPr lang="zh-CN" altLang="en-US" sz="6600" dirty="0">
              <a:solidFill>
                <a:schemeClr val="accent2"/>
              </a:solidFill>
              <a:latin typeface="+mj-ea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937953" y="3272520"/>
            <a:ext cx="5095334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>
              <a:defRPr sz="2400">
                <a:gradFill>
                  <a:gsLst>
                    <a:gs pos="0">
                      <a:srgbClr val="F6DAA7">
                        <a:lumMod val="95000"/>
                        <a:lumOff val="5000"/>
                      </a:srgbClr>
                    </a:gs>
                    <a:gs pos="100000">
                      <a:srgbClr val="ECA074">
                        <a:lumMod val="85000"/>
                      </a:srgbClr>
                    </a:gs>
                  </a:gsLst>
                  <a:lin ang="7200000" scaled="0"/>
                </a:gradFill>
                <a:latin typeface="思源宋体 Heavy" panose="02020900000000000000" pitchFamily="18" charset="-122"/>
                <a:ea typeface="思源宋体 Heavy" panose="02020900000000000000" pitchFamily="18" charset="-122"/>
              </a:defRPr>
            </a:lvl1pPr>
          </a:lstStyle>
          <a:p>
            <a:pPr>
              <a:defRPr/>
            </a:pPr>
            <a:r>
              <a:rPr lang="zh-CN" altLang="en-US" sz="6600" dirty="0">
                <a:solidFill>
                  <a:schemeClr val="accent2"/>
                </a:solidFill>
                <a:latin typeface="+mj-ea"/>
                <a:ea typeface="+mj-ea"/>
                <a:cs typeface="思源黑体 CN Normal" panose="020B0400000000000000" pitchFamily="34" charset="-122"/>
              </a:rPr>
              <a:t>活动策划分享</a:t>
            </a:r>
            <a:endParaRPr lang="zh-CN" altLang="en-US" sz="6600" dirty="0">
              <a:solidFill>
                <a:schemeClr val="accent2"/>
              </a:solidFill>
              <a:latin typeface="+mj-ea"/>
              <a:ea typeface="+mj-ea"/>
              <a:cs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400" dirty="0"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sp>
        <p:nvSpPr>
          <p:cNvPr id="7" name="矩形: 圆角 6"/>
          <p:cNvSpPr/>
          <p:nvPr/>
        </p:nvSpPr>
        <p:spPr>
          <a:xfrm>
            <a:off x="805885" y="636879"/>
            <a:ext cx="10660743" cy="5331201"/>
          </a:xfrm>
          <a:prstGeom prst="roundRect">
            <a:avLst>
              <a:gd name="adj" fmla="val 1823"/>
            </a:avLst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400" dirty="0"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128918" y="1167658"/>
            <a:ext cx="55009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+mj-lt"/>
                <a:ea typeface="思源黑体 CN Normal" panose="020B0400000000000000" pitchFamily="34" charset="-122"/>
                <a:cs typeface="+mn-ea"/>
                <a:sym typeface="+mn-lt"/>
              </a:rPr>
              <a:t>PPT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+mj-lt"/>
                <a:ea typeface="思源黑体 CN Normal" panose="020B0400000000000000" pitchFamily="34" charset="-122"/>
                <a:cs typeface="+mn-ea"/>
                <a:sym typeface="+mn-lt"/>
              </a:rPr>
              <a:t>模板字体使用说明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+mj-lt"/>
              <a:ea typeface="思源黑体 CN Normal" panose="020B0400000000000000" pitchFamily="34" charset="-122"/>
              <a:cs typeface="+mn-ea"/>
              <a:sym typeface="+mn-lt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208747" y="2770310"/>
            <a:ext cx="31749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+mj-lt"/>
                <a:ea typeface="思源黑体 CN Normal" panose="020B0400000000000000" pitchFamily="34" charset="-122"/>
                <a:cs typeface="+mn-ea"/>
                <a:sym typeface="+mn-lt"/>
              </a:rPr>
              <a:t>字由文艺黑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+mj-lt"/>
              <a:ea typeface="思源黑体 CN Normal" panose="020B0400000000000000" pitchFamily="34" charset="-122"/>
              <a:cs typeface="+mn-ea"/>
              <a:sym typeface="+mn-lt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56346" y="1857352"/>
            <a:ext cx="8986791" cy="299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222222">
                    <a:alpha val="60000"/>
                  </a:srgbClr>
                </a:solidFill>
                <a:effectLst/>
                <a:uLnTx/>
                <a:uFillTx/>
                <a:latin typeface="+mn-ea"/>
                <a:cs typeface="+mn-ea"/>
                <a:sym typeface="+mn-lt"/>
              </a:rPr>
              <a:t>【</a:t>
            </a: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222222">
                    <a:alpha val="60000"/>
                  </a:srgbClr>
                </a:solidFill>
                <a:effectLst/>
                <a:uLnTx/>
                <a:uFillTx/>
                <a:latin typeface="+mn-ea"/>
                <a:cs typeface="+mn-ea"/>
                <a:sym typeface="+mn-lt"/>
              </a:rPr>
              <a:t>说明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222222">
                    <a:alpha val="60000"/>
                  </a:srgbClr>
                </a:solidFill>
                <a:effectLst/>
                <a:uLnTx/>
                <a:uFillTx/>
                <a:latin typeface="+mn-ea"/>
                <a:cs typeface="+mn-ea"/>
                <a:sym typeface="+mn-lt"/>
              </a:rPr>
              <a:t>】</a:t>
            </a: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222222">
                    <a:alpha val="60000"/>
                  </a:srgbClr>
                </a:solidFill>
                <a:effectLst/>
                <a:uLnTx/>
                <a:uFillTx/>
                <a:latin typeface="+mn-ea"/>
                <a:cs typeface="+mn-ea"/>
                <a:sym typeface="+mn-lt"/>
              </a:rPr>
              <a:t>模板中使用的字体为为开源字体，请用户按照该款开源字体的开源协议要求来使用该字体。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222222">
                  <a:alpha val="60000"/>
                </a:srgbClr>
              </a:solidFill>
              <a:effectLst/>
              <a:uLnTx/>
              <a:uFillTx/>
              <a:latin typeface="+mn-ea"/>
              <a:cs typeface="+mn-ea"/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800142" y="2755923"/>
            <a:ext cx="31749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+mj-lt"/>
                <a:ea typeface="思源黑体 CN Normal" panose="020B0400000000000000" pitchFamily="34" charset="-122"/>
                <a:cs typeface="+mn-ea"/>
                <a:sym typeface="+mn-lt"/>
              </a:rPr>
              <a:t>思源黑体 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+mj-lt"/>
                <a:ea typeface="思源黑体 CN Normal" panose="020B0400000000000000" pitchFamily="34" charset="-122"/>
                <a:cs typeface="+mn-ea"/>
                <a:sym typeface="+mn-lt"/>
              </a:rPr>
              <a:t>CN Normal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+mj-lt"/>
              <a:ea typeface="思源黑体 CN Normal" panose="020B0400000000000000" pitchFamily="34" charset="-122"/>
              <a:cs typeface="+mn-ea"/>
              <a:sym typeface="+mn-lt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348862" y="2755923"/>
            <a:ext cx="29209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+mj-lt"/>
                <a:ea typeface="思源黑体 CN Normal" panose="020B0400000000000000" pitchFamily="34" charset="-122"/>
                <a:cs typeface="+mn-ea"/>
                <a:sym typeface="+mn-lt"/>
              </a:rPr>
              <a:t>字由文艺黑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+mj-lt"/>
              <a:ea typeface="思源黑体 CN Normal" panose="020B0400000000000000" pitchFamily="34" charset="-122"/>
              <a:cs typeface="+mn-ea"/>
              <a:sym typeface="+mn-lt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261406" y="2294052"/>
            <a:ext cx="15202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200" u="sng" dirty="0">
                <a:solidFill>
                  <a:srgbClr val="222222"/>
                </a:solidFill>
                <a:latin typeface="+mn-ea"/>
                <a:cs typeface="+mn-ea"/>
                <a:sym typeface="+mn-lt"/>
              </a:rPr>
              <a:t>1</a:t>
            </a:r>
            <a:r>
              <a:rPr lang="zh-CN" altLang="en-US" sz="1200" u="sng" dirty="0">
                <a:solidFill>
                  <a:srgbClr val="222222"/>
                </a:solidFill>
                <a:latin typeface="+mn-ea"/>
                <a:cs typeface="+mn-ea"/>
                <a:sym typeface="+mn-lt"/>
              </a:rPr>
              <a:t>、标题字体</a:t>
            </a:r>
            <a:endParaRPr kumimoji="0" lang="zh-CN" altLang="en-US" sz="1200" i="0" u="sng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+mn-ea"/>
              <a:cs typeface="+mn-ea"/>
              <a:sym typeface="+mn-lt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867315" y="2294052"/>
            <a:ext cx="15202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200" u="sng" dirty="0">
                <a:solidFill>
                  <a:srgbClr val="222222"/>
                </a:solidFill>
                <a:latin typeface="+mn-ea"/>
                <a:cs typeface="+mn-ea"/>
                <a:sym typeface="+mn-lt"/>
              </a:rPr>
              <a:t>2</a:t>
            </a:r>
            <a:r>
              <a:rPr lang="zh-CN" altLang="en-US" sz="1200" u="sng" dirty="0">
                <a:solidFill>
                  <a:srgbClr val="222222"/>
                </a:solidFill>
                <a:latin typeface="+mn-ea"/>
                <a:cs typeface="+mn-ea"/>
                <a:sym typeface="+mn-lt"/>
              </a:rPr>
              <a:t>、正文</a:t>
            </a:r>
            <a:r>
              <a:rPr kumimoji="0" lang="zh-CN" altLang="en-US" sz="1200" i="0" u="sng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+mn-ea"/>
                <a:cs typeface="+mn-ea"/>
                <a:sym typeface="+mn-lt"/>
              </a:rPr>
              <a:t>字体</a:t>
            </a:r>
            <a:endParaRPr kumimoji="0" lang="zh-CN" altLang="en-US" sz="1200" i="0" u="sng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+mn-ea"/>
              <a:cs typeface="+mn-ea"/>
              <a:sym typeface="+mn-lt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8380036" y="2294052"/>
            <a:ext cx="15202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200" u="sng" dirty="0">
                <a:solidFill>
                  <a:srgbClr val="222222"/>
                </a:solidFill>
                <a:latin typeface="+mn-ea"/>
                <a:cs typeface="+mn-ea"/>
                <a:sym typeface="+mn-lt"/>
              </a:rPr>
              <a:t>3</a:t>
            </a:r>
            <a:r>
              <a:rPr lang="zh-CN" altLang="en-US" sz="1200" u="sng" dirty="0">
                <a:solidFill>
                  <a:srgbClr val="222222"/>
                </a:solidFill>
                <a:latin typeface="+mn-ea"/>
                <a:cs typeface="+mn-ea"/>
                <a:sym typeface="+mn-lt"/>
              </a:rPr>
              <a:t>、英文</a:t>
            </a:r>
            <a:r>
              <a:rPr kumimoji="0" lang="zh-CN" altLang="en-US" sz="1200" i="0" u="sng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+mn-ea"/>
                <a:cs typeface="+mn-ea"/>
                <a:sym typeface="+mn-lt"/>
              </a:rPr>
              <a:t>字体</a:t>
            </a:r>
            <a:endParaRPr kumimoji="0" lang="zh-CN" altLang="en-US" sz="1200" i="0" u="sng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+mn-ea"/>
              <a:cs typeface="+mn-ea"/>
              <a:sym typeface="+mn-lt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4850062" y="2311879"/>
            <a:ext cx="0" cy="162176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8357032" y="2283125"/>
            <a:ext cx="0" cy="1696528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>
            <a:off x="1208747" y="2352136"/>
            <a:ext cx="0" cy="163901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1245032" y="1752433"/>
            <a:ext cx="413285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1056346" y="4175655"/>
            <a:ext cx="9169310" cy="1431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000" b="0" i="0" u="none" strike="noStrike" cap="none" spc="0" normalizeH="0" baseline="0">
                <a:ln>
                  <a:noFill/>
                </a:ln>
                <a:solidFill>
                  <a:srgbClr val="222222">
                    <a:alpha val="60000"/>
                  </a:srgbClr>
                </a:solidFill>
                <a:effectLst/>
                <a:uLnTx/>
                <a:uFillTx/>
                <a:latin typeface="思源宋体 CN Medium" panose="02020500000000000000" pitchFamily="18" charset="-122"/>
                <a:ea typeface="思源宋体 CN Medium" panose="02020500000000000000" pitchFamily="18" charset="-122"/>
                <a:cs typeface="+mn-ea"/>
              </a:defRPr>
            </a:lvl1pPr>
          </a:lstStyle>
          <a:p>
            <a:pPr>
              <a:lnSpc>
                <a:spcPct val="200000"/>
              </a:lnSpc>
              <a:spcAft>
                <a:spcPts val="600"/>
              </a:spcAft>
            </a:pPr>
            <a:r>
              <a:rPr lang="zh-CN" altLang="en-US" dirty="0">
                <a:latin typeface="+mn-ea"/>
                <a:ea typeface="+mn-ea"/>
              </a:rPr>
              <a:t>在设计 </a:t>
            </a:r>
            <a:r>
              <a:rPr lang="en-US" altLang="zh-CN" dirty="0">
                <a:latin typeface="+mn-ea"/>
                <a:ea typeface="+mn-ea"/>
              </a:rPr>
              <a:t>PPT </a:t>
            </a:r>
            <a:r>
              <a:rPr lang="zh-CN" altLang="en-US" dirty="0">
                <a:latin typeface="+mn-ea"/>
                <a:ea typeface="+mn-ea"/>
              </a:rPr>
              <a:t>时，为了达到一定的设计效果，设计过程中会使用不同的字体效果（均为免费开源字体）。</a:t>
            </a:r>
            <a:endParaRPr lang="en-US" altLang="zh-CN" dirty="0">
              <a:latin typeface="+mn-ea"/>
              <a:ea typeface="+mn-ea"/>
            </a:endParaRPr>
          </a:p>
          <a:p>
            <a:pPr>
              <a:lnSpc>
                <a:spcPct val="200000"/>
              </a:lnSpc>
              <a:spcAft>
                <a:spcPts val="600"/>
              </a:spcAft>
            </a:pPr>
            <a:r>
              <a:rPr lang="zh-CN" altLang="en-US" dirty="0">
                <a:latin typeface="+mn-ea"/>
                <a:ea typeface="+mn-ea"/>
              </a:rPr>
              <a:t>为确保您获得与模板预览一致的视觉体验，设计师在文件保存时，会选择嵌入所有用到的字体。</a:t>
            </a:r>
            <a:endParaRPr lang="zh-CN" altLang="en-US" dirty="0">
              <a:latin typeface="+mn-ea"/>
              <a:ea typeface="+mn-ea"/>
            </a:endParaRPr>
          </a:p>
          <a:p>
            <a:pPr>
              <a:lnSpc>
                <a:spcPct val="200000"/>
              </a:lnSpc>
              <a:spcAft>
                <a:spcPts val="600"/>
              </a:spcAft>
            </a:pPr>
            <a:r>
              <a:rPr lang="zh-CN" altLang="en-US" dirty="0">
                <a:latin typeface="+mn-ea"/>
                <a:ea typeface="+mn-ea"/>
              </a:rPr>
              <a:t>但受部分字体嵌入权限限制等因素影响，仍可能出现字体效果丢失的情况。若您发现 </a:t>
            </a:r>
            <a:r>
              <a:rPr lang="en-US" altLang="zh-CN" dirty="0">
                <a:latin typeface="+mn-ea"/>
                <a:ea typeface="+mn-ea"/>
              </a:rPr>
              <a:t>PPT </a:t>
            </a:r>
            <a:r>
              <a:rPr lang="zh-CN" altLang="en-US" dirty="0">
                <a:latin typeface="+mn-ea"/>
                <a:ea typeface="+mn-ea"/>
              </a:rPr>
              <a:t>模板的实际字体效果与预览图不符，可按以下步骤操作恢复：首先在电脑上安装上方列表中的字体，随后关闭 </a:t>
            </a:r>
            <a:r>
              <a:rPr lang="en-US" altLang="zh-CN" dirty="0">
                <a:latin typeface="+mn-ea"/>
                <a:ea typeface="+mn-ea"/>
              </a:rPr>
              <a:t>Office </a:t>
            </a:r>
            <a:r>
              <a:rPr lang="zh-CN" altLang="en-US" dirty="0">
                <a:latin typeface="+mn-ea"/>
                <a:ea typeface="+mn-ea"/>
              </a:rPr>
              <a:t>或 </a:t>
            </a:r>
            <a:r>
              <a:rPr lang="en-US" altLang="zh-CN" dirty="0">
                <a:latin typeface="+mn-ea"/>
                <a:ea typeface="+mn-ea"/>
              </a:rPr>
              <a:t>WPS </a:t>
            </a:r>
            <a:r>
              <a:rPr lang="zh-CN" altLang="en-US" dirty="0">
                <a:latin typeface="+mn-ea"/>
                <a:ea typeface="+mn-ea"/>
              </a:rPr>
              <a:t>软件，重新启动程序，再次打开 </a:t>
            </a:r>
            <a:r>
              <a:rPr lang="en-US" altLang="zh-CN" dirty="0">
                <a:latin typeface="+mn-ea"/>
                <a:ea typeface="+mn-ea"/>
              </a:rPr>
              <a:t>PPT </a:t>
            </a:r>
            <a:r>
              <a:rPr lang="zh-CN" altLang="en-US" dirty="0">
                <a:latin typeface="+mn-ea"/>
                <a:ea typeface="+mn-ea"/>
              </a:rPr>
              <a:t>文件，便可正常显示字体效果。</a:t>
            </a:r>
            <a:endParaRPr lang="zh-CN" altLang="en-US" dirty="0">
              <a:latin typeface="+mn-ea"/>
              <a:ea typeface="+mn-ea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圆角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sp>
        <p:nvSpPr>
          <p:cNvPr id="6" name="矩形 5"/>
          <p:cNvSpPr/>
          <p:nvPr/>
        </p:nvSpPr>
        <p:spPr bwMode="auto">
          <a:xfrm rot="5400000">
            <a:off x="-2619217" y="2544143"/>
            <a:ext cx="6858001" cy="176971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00" cap="none" spc="0" normalizeH="0" baseline="0" noProof="0" dirty="0">
                <a:ln w="3175">
                  <a:noFill/>
                </a:ln>
                <a:solidFill>
                  <a:schemeClr val="accent1">
                    <a:lumMod val="50000"/>
                    <a:alpha val="10000"/>
                  </a:schemeClr>
                </a:solidFill>
                <a:effectLst/>
                <a:uLnTx/>
                <a:uFillTx/>
                <a:latin typeface="+mj-lt"/>
                <a:ea typeface="+mj-ea"/>
                <a:cs typeface="思源黑体 CN Normal" panose="020B0400000000000000" pitchFamily="34" charset="-122"/>
              </a:rPr>
              <a:t>TRAVEL</a:t>
            </a:r>
            <a:endParaRPr kumimoji="0" lang="en-US" altLang="zh-CN" sz="11500" b="0" i="0" u="none" strike="noStrike" kern="100" cap="none" spc="0" normalizeH="0" baseline="0" noProof="0" dirty="0">
              <a:ln w="3175">
                <a:noFill/>
              </a:ln>
              <a:solidFill>
                <a:schemeClr val="accent1">
                  <a:lumMod val="50000"/>
                  <a:alpha val="10000"/>
                </a:schemeClr>
              </a:solidFill>
              <a:effectLst/>
              <a:uLnTx/>
              <a:uFillTx/>
              <a:latin typeface="+mj-lt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7" name="矩形 6"/>
          <p:cNvSpPr/>
          <p:nvPr/>
        </p:nvSpPr>
        <p:spPr bwMode="auto">
          <a:xfrm rot="5400000">
            <a:off x="-1109434" y="2544143"/>
            <a:ext cx="6858001" cy="176971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00" cap="none" spc="0" normalizeH="0" baseline="0" noProof="0" dirty="0">
                <a:ln w="3175">
                  <a:noFill/>
                </a:ln>
                <a:solidFill>
                  <a:schemeClr val="bg1">
                    <a:alpha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思源黑体 CN Normal" panose="020B0400000000000000" pitchFamily="34" charset="-122"/>
              </a:rPr>
              <a:t>TRAVEL</a:t>
            </a:r>
            <a:endParaRPr kumimoji="0" lang="en-US" altLang="zh-CN" sz="11500" b="0" i="0" u="none" strike="noStrike" kern="100" cap="none" spc="0" normalizeH="0" baseline="0" noProof="0" dirty="0">
              <a:ln w="3175">
                <a:noFill/>
              </a:ln>
              <a:solidFill>
                <a:schemeClr val="bg1">
                  <a:alpha val="5000"/>
                </a:schemeClr>
              </a:solidFill>
              <a:effectLst/>
              <a:uLnTx/>
              <a:uFillTx/>
              <a:latin typeface="+mj-lt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8" name="矩形 7"/>
          <p:cNvSpPr/>
          <p:nvPr/>
        </p:nvSpPr>
        <p:spPr bwMode="auto">
          <a:xfrm rot="5400000">
            <a:off x="400349" y="2544143"/>
            <a:ext cx="6858001" cy="176971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00" cap="none" spc="0" normalizeH="0" baseline="0" noProof="0" dirty="0">
                <a:ln w="3175">
                  <a:noFill/>
                </a:ln>
                <a:solidFill>
                  <a:schemeClr val="accent1">
                    <a:lumMod val="50000"/>
                    <a:alpha val="10000"/>
                  </a:schemeClr>
                </a:solidFill>
                <a:effectLst/>
                <a:uLnTx/>
                <a:uFillTx/>
                <a:latin typeface="+mj-lt"/>
                <a:ea typeface="+mj-ea"/>
                <a:cs typeface="思源黑体 CN Normal" panose="020B0400000000000000" pitchFamily="34" charset="-122"/>
              </a:rPr>
              <a:t>TRAVEL</a:t>
            </a:r>
            <a:endParaRPr kumimoji="0" lang="en-US" altLang="zh-CN" sz="11500" b="0" i="0" u="none" strike="noStrike" kern="100" cap="none" spc="0" normalizeH="0" baseline="0" noProof="0" dirty="0">
              <a:ln w="3175">
                <a:noFill/>
              </a:ln>
              <a:solidFill>
                <a:schemeClr val="accent1">
                  <a:lumMod val="50000"/>
                  <a:alpha val="10000"/>
                </a:schemeClr>
              </a:solidFill>
              <a:effectLst/>
              <a:uLnTx/>
              <a:uFillTx/>
              <a:latin typeface="+mj-lt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9" name="矩形 8"/>
          <p:cNvSpPr/>
          <p:nvPr/>
        </p:nvSpPr>
        <p:spPr bwMode="auto">
          <a:xfrm rot="5400000">
            <a:off x="1910132" y="2544143"/>
            <a:ext cx="6858001" cy="176971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00" cap="none" spc="0" normalizeH="0" baseline="0" noProof="0" dirty="0">
                <a:ln w="3175">
                  <a:noFill/>
                </a:ln>
                <a:solidFill>
                  <a:schemeClr val="bg1">
                    <a:alpha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思源黑体 CN Normal" panose="020B0400000000000000" pitchFamily="34" charset="-122"/>
              </a:rPr>
              <a:t>TRAVEL</a:t>
            </a:r>
            <a:endParaRPr kumimoji="0" lang="en-US" altLang="zh-CN" sz="11500" b="0" i="0" u="none" strike="noStrike" kern="100" cap="none" spc="0" normalizeH="0" baseline="0" noProof="0" dirty="0">
              <a:ln w="3175">
                <a:noFill/>
              </a:ln>
              <a:solidFill>
                <a:schemeClr val="bg1">
                  <a:alpha val="5000"/>
                </a:schemeClr>
              </a:solidFill>
              <a:effectLst/>
              <a:uLnTx/>
              <a:uFillTx/>
              <a:latin typeface="+mj-lt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10" name="矩形 9"/>
          <p:cNvSpPr/>
          <p:nvPr/>
        </p:nvSpPr>
        <p:spPr bwMode="auto">
          <a:xfrm rot="5400000">
            <a:off x="3419915" y="2544143"/>
            <a:ext cx="6858001" cy="176971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00" cap="none" spc="0" normalizeH="0" baseline="0" noProof="0" dirty="0">
                <a:ln w="3175">
                  <a:noFill/>
                </a:ln>
                <a:solidFill>
                  <a:schemeClr val="accent1">
                    <a:lumMod val="50000"/>
                    <a:alpha val="10000"/>
                  </a:schemeClr>
                </a:solidFill>
                <a:effectLst/>
                <a:uLnTx/>
                <a:uFillTx/>
                <a:latin typeface="+mj-lt"/>
                <a:ea typeface="+mj-ea"/>
                <a:cs typeface="思源黑体 CN Normal" panose="020B0400000000000000" pitchFamily="34" charset="-122"/>
              </a:rPr>
              <a:t>TRAVEL</a:t>
            </a:r>
            <a:endParaRPr kumimoji="0" lang="en-US" altLang="zh-CN" sz="11500" b="0" i="0" u="none" strike="noStrike" kern="100" cap="none" spc="0" normalizeH="0" baseline="0" noProof="0" dirty="0">
              <a:ln w="3175">
                <a:noFill/>
              </a:ln>
              <a:solidFill>
                <a:schemeClr val="accent1">
                  <a:lumMod val="50000"/>
                  <a:alpha val="10000"/>
                </a:schemeClr>
              </a:solidFill>
              <a:effectLst/>
              <a:uLnTx/>
              <a:uFillTx/>
              <a:latin typeface="+mj-lt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11" name="矩形 10"/>
          <p:cNvSpPr/>
          <p:nvPr/>
        </p:nvSpPr>
        <p:spPr bwMode="auto">
          <a:xfrm rot="5400000">
            <a:off x="4929698" y="2544143"/>
            <a:ext cx="6858001" cy="176971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00" cap="none" spc="0" normalizeH="0" baseline="0" noProof="0" dirty="0">
                <a:ln w="3175">
                  <a:noFill/>
                </a:ln>
                <a:solidFill>
                  <a:schemeClr val="bg1">
                    <a:alpha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思源黑体 CN Normal" panose="020B0400000000000000" pitchFamily="34" charset="-122"/>
              </a:rPr>
              <a:t>TRAVEL</a:t>
            </a:r>
            <a:endParaRPr kumimoji="0" lang="en-US" altLang="zh-CN" sz="11500" b="0" i="0" u="none" strike="noStrike" kern="100" cap="none" spc="0" normalizeH="0" baseline="0" noProof="0" dirty="0">
              <a:ln w="3175">
                <a:noFill/>
              </a:ln>
              <a:solidFill>
                <a:schemeClr val="bg1">
                  <a:alpha val="5000"/>
                </a:schemeClr>
              </a:solidFill>
              <a:effectLst/>
              <a:uLnTx/>
              <a:uFillTx/>
              <a:latin typeface="+mj-lt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12" name="矩形 11"/>
          <p:cNvSpPr/>
          <p:nvPr/>
        </p:nvSpPr>
        <p:spPr bwMode="auto">
          <a:xfrm rot="5400000">
            <a:off x="6439481" y="2544143"/>
            <a:ext cx="6858001" cy="176971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00" cap="none" spc="0" normalizeH="0" baseline="0" noProof="0" dirty="0">
                <a:ln w="3175">
                  <a:noFill/>
                </a:ln>
                <a:solidFill>
                  <a:schemeClr val="accent1">
                    <a:lumMod val="50000"/>
                    <a:alpha val="10000"/>
                  </a:schemeClr>
                </a:solidFill>
                <a:effectLst/>
                <a:uLnTx/>
                <a:uFillTx/>
                <a:latin typeface="+mj-lt"/>
                <a:ea typeface="+mj-ea"/>
                <a:cs typeface="思源黑体 CN Normal" panose="020B0400000000000000" pitchFamily="34" charset="-122"/>
              </a:rPr>
              <a:t>TRAVEL</a:t>
            </a:r>
            <a:endParaRPr kumimoji="0" lang="en-US" altLang="zh-CN" sz="11500" b="0" i="0" u="none" strike="noStrike" kern="100" cap="none" spc="0" normalizeH="0" baseline="0" noProof="0" dirty="0">
              <a:ln w="3175">
                <a:noFill/>
              </a:ln>
              <a:solidFill>
                <a:schemeClr val="accent1">
                  <a:lumMod val="50000"/>
                  <a:alpha val="10000"/>
                </a:schemeClr>
              </a:solidFill>
              <a:effectLst/>
              <a:uLnTx/>
              <a:uFillTx/>
              <a:latin typeface="+mj-lt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13" name="矩形 12"/>
          <p:cNvSpPr/>
          <p:nvPr/>
        </p:nvSpPr>
        <p:spPr bwMode="auto">
          <a:xfrm rot="5400000">
            <a:off x="7949262" y="2544143"/>
            <a:ext cx="6858001" cy="176971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00" cap="none" spc="0" normalizeH="0" baseline="0" noProof="0" dirty="0">
                <a:ln w="3175">
                  <a:noFill/>
                </a:ln>
                <a:solidFill>
                  <a:schemeClr val="bg1">
                    <a:alpha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思源黑体 CN Normal" panose="020B0400000000000000" pitchFamily="34" charset="-122"/>
              </a:rPr>
              <a:t>TRAVEL</a:t>
            </a:r>
            <a:endParaRPr kumimoji="0" lang="en-US" altLang="zh-CN" sz="11500" b="0" i="0" u="none" strike="noStrike" kern="100" cap="none" spc="0" normalizeH="0" baseline="0" noProof="0" dirty="0">
              <a:ln w="3175">
                <a:noFill/>
              </a:ln>
              <a:solidFill>
                <a:schemeClr val="bg1">
                  <a:alpha val="5000"/>
                </a:schemeClr>
              </a:solidFill>
              <a:effectLst/>
              <a:uLnTx/>
              <a:uFillTx/>
              <a:latin typeface="+mj-lt"/>
              <a:ea typeface="+mj-ea"/>
              <a:cs typeface="思源黑体 CN Normal" panose="020B0400000000000000" pitchFamily="34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 rot="1870384">
            <a:off x="275940" y="19117"/>
            <a:ext cx="8118299" cy="6674354"/>
            <a:chOff x="3184580" y="-2985977"/>
            <a:chExt cx="14126774" cy="10969704"/>
          </a:xfrm>
        </p:grpSpPr>
        <p:sp>
          <p:nvSpPr>
            <p:cNvPr id="15" name="任意多边形: 形状 14"/>
            <p:cNvSpPr/>
            <p:nvPr/>
          </p:nvSpPr>
          <p:spPr>
            <a:xfrm rot="21210637">
              <a:off x="3184580" y="-2985977"/>
              <a:ext cx="13930133" cy="10969704"/>
            </a:xfrm>
            <a:custGeom>
              <a:avLst/>
              <a:gdLst>
                <a:gd name="connsiteX0" fmla="*/ 8305801 w 13930133"/>
                <a:gd name="connsiteY0" fmla="*/ 0 h 10969704"/>
                <a:gd name="connsiteX1" fmla="*/ 13930133 w 13930133"/>
                <a:gd name="connsiteY1" fmla="*/ 4818504 h 10969704"/>
                <a:gd name="connsiteX2" fmla="*/ 9439300 w 13930133"/>
                <a:gd name="connsiteY2" fmla="*/ 9539113 h 10969704"/>
                <a:gd name="connsiteX3" fmla="*/ 9237242 w 13930133"/>
                <a:gd name="connsiteY3" fmla="*/ 9570027 h 10969704"/>
                <a:gd name="connsiteX4" fmla="*/ 9166604 w 13930133"/>
                <a:gd name="connsiteY4" fmla="*/ 9695654 h 10969704"/>
                <a:gd name="connsiteX5" fmla="*/ 6667983 w 13930133"/>
                <a:gd name="connsiteY5" fmla="*/ 10969704 h 10969704"/>
                <a:gd name="connsiteX6" fmla="*/ 3954151 w 13930133"/>
                <a:gd name="connsiteY6" fmla="*/ 9259180 h 10969704"/>
                <a:gd name="connsiteX7" fmla="*/ 3915340 w 13930133"/>
                <a:gd name="connsiteY7" fmla="*/ 9129867 h 10969704"/>
                <a:gd name="connsiteX8" fmla="*/ 3904733 w 13930133"/>
                <a:gd name="connsiteY8" fmla="*/ 9131313 h 10969704"/>
                <a:gd name="connsiteX9" fmla="*/ 3542818 w 13930133"/>
                <a:gd name="connsiteY9" fmla="*/ 9150872 h 10969704"/>
                <a:gd name="connsiteX10" fmla="*/ 701233 w 13930133"/>
                <a:gd name="connsiteY10" fmla="*/ 6716415 h 10969704"/>
                <a:gd name="connsiteX11" fmla="*/ 924539 w 13930133"/>
                <a:gd name="connsiteY11" fmla="*/ 5768815 h 10969704"/>
                <a:gd name="connsiteX12" fmla="*/ 940848 w 13930133"/>
                <a:gd name="connsiteY12" fmla="*/ 5739809 h 10969704"/>
                <a:gd name="connsiteX13" fmla="*/ 940217 w 13930133"/>
                <a:gd name="connsiteY13" fmla="*/ 5739611 h 10969704"/>
                <a:gd name="connsiteX14" fmla="*/ 0 w 13930133"/>
                <a:gd name="connsiteY14" fmla="*/ 4524384 h 10969704"/>
                <a:gd name="connsiteX15" fmla="*/ 1539433 w 13930133"/>
                <a:gd name="connsiteY15" fmla="*/ 3205513 h 10969704"/>
                <a:gd name="connsiteX16" fmla="*/ 1716202 w 13930133"/>
                <a:gd name="connsiteY16" fmla="*/ 3214113 h 10969704"/>
                <a:gd name="connsiteX17" fmla="*/ 1718249 w 13930133"/>
                <a:gd name="connsiteY17" fmla="*/ 3214414 h 10969704"/>
                <a:gd name="connsiteX18" fmla="*/ 1713053 w 13930133"/>
                <a:gd name="connsiteY18" fmla="*/ 3126259 h 10969704"/>
                <a:gd name="connsiteX19" fmla="*/ 3252487 w 13930133"/>
                <a:gd name="connsiteY19" fmla="*/ 1807389 h 10969704"/>
                <a:gd name="connsiteX20" fmla="*/ 3710267 w 13930133"/>
                <a:gd name="connsiteY20" fmla="*/ 1866682 h 10969704"/>
                <a:gd name="connsiteX21" fmla="*/ 3829531 w 13930133"/>
                <a:gd name="connsiteY21" fmla="*/ 1904080 h 10969704"/>
                <a:gd name="connsiteX22" fmla="*/ 3870645 w 13930133"/>
                <a:gd name="connsiteY22" fmla="*/ 1855014 h 10969704"/>
                <a:gd name="connsiteX23" fmla="*/ 8305801 w 13930133"/>
                <a:gd name="connsiteY23" fmla="*/ 0 h 10969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3930133" h="10969704">
                  <a:moveTo>
                    <a:pt x="8305801" y="0"/>
                  </a:moveTo>
                  <a:cubicBezTo>
                    <a:pt x="11412034" y="0"/>
                    <a:pt x="13930133" y="2157319"/>
                    <a:pt x="13930133" y="4818504"/>
                  </a:cubicBezTo>
                  <a:cubicBezTo>
                    <a:pt x="13930133" y="7147042"/>
                    <a:pt x="12002213" y="9089806"/>
                    <a:pt x="9439300" y="9539113"/>
                  </a:cubicBezTo>
                  <a:lnTo>
                    <a:pt x="9237242" y="9570027"/>
                  </a:lnTo>
                  <a:lnTo>
                    <a:pt x="9166604" y="9695654"/>
                  </a:lnTo>
                  <a:cubicBezTo>
                    <a:pt x="8685412" y="10454535"/>
                    <a:pt x="7746921" y="10969704"/>
                    <a:pt x="6667983" y="10969704"/>
                  </a:cubicBezTo>
                  <a:cubicBezTo>
                    <a:pt x="5392875" y="10969704"/>
                    <a:pt x="4313928" y="10250171"/>
                    <a:pt x="3954151" y="9259180"/>
                  </a:cubicBezTo>
                  <a:lnTo>
                    <a:pt x="3915340" y="9129867"/>
                  </a:lnTo>
                  <a:lnTo>
                    <a:pt x="3904733" y="9131313"/>
                  </a:lnTo>
                  <a:cubicBezTo>
                    <a:pt x="3786218" y="9144220"/>
                    <a:pt x="3665425" y="9150872"/>
                    <a:pt x="3542818" y="9150872"/>
                  </a:cubicBezTo>
                  <a:cubicBezTo>
                    <a:pt x="1973454" y="9150872"/>
                    <a:pt x="701233" y="8060928"/>
                    <a:pt x="701233" y="6716415"/>
                  </a:cubicBezTo>
                  <a:cubicBezTo>
                    <a:pt x="701233" y="6380287"/>
                    <a:pt x="780747" y="6060069"/>
                    <a:pt x="924539" y="5768815"/>
                  </a:cubicBezTo>
                  <a:lnTo>
                    <a:pt x="940848" y="5739809"/>
                  </a:lnTo>
                  <a:lnTo>
                    <a:pt x="940217" y="5739611"/>
                  </a:lnTo>
                  <a:cubicBezTo>
                    <a:pt x="387691" y="5539395"/>
                    <a:pt x="0" y="5070677"/>
                    <a:pt x="0" y="4524384"/>
                  </a:cubicBezTo>
                  <a:cubicBezTo>
                    <a:pt x="0" y="3795992"/>
                    <a:pt x="689229" y="3205513"/>
                    <a:pt x="1539433" y="3205513"/>
                  </a:cubicBezTo>
                  <a:cubicBezTo>
                    <a:pt x="1599213" y="3205513"/>
                    <a:pt x="1658197" y="3208432"/>
                    <a:pt x="1716202" y="3214113"/>
                  </a:cubicBezTo>
                  <a:lnTo>
                    <a:pt x="1718249" y="3214414"/>
                  </a:lnTo>
                  <a:lnTo>
                    <a:pt x="1713053" y="3126259"/>
                  </a:lnTo>
                  <a:cubicBezTo>
                    <a:pt x="1713053" y="2397868"/>
                    <a:pt x="2402281" y="1807389"/>
                    <a:pt x="3252487" y="1807389"/>
                  </a:cubicBezTo>
                  <a:cubicBezTo>
                    <a:pt x="3411900" y="1807389"/>
                    <a:pt x="3565654" y="1828148"/>
                    <a:pt x="3710267" y="1866682"/>
                  </a:cubicBezTo>
                  <a:lnTo>
                    <a:pt x="3829531" y="1904080"/>
                  </a:lnTo>
                  <a:lnTo>
                    <a:pt x="3870645" y="1855014"/>
                  </a:lnTo>
                  <a:cubicBezTo>
                    <a:pt x="4899988" y="725918"/>
                    <a:pt x="6503943" y="0"/>
                    <a:pt x="8305801" y="0"/>
                  </a:cubicBezTo>
                  <a:close/>
                </a:path>
              </a:pathLst>
            </a:custGeom>
            <a:gradFill>
              <a:gsLst>
                <a:gs pos="3000">
                  <a:schemeClr val="accent2">
                    <a:lumMod val="60000"/>
                    <a:lumOff val="40000"/>
                  </a:schemeClr>
                </a:gs>
                <a:gs pos="100000">
                  <a:schemeClr val="accent2"/>
                </a:gs>
              </a:gsLst>
              <a:lin ang="2700000" scaled="0"/>
            </a:gradFill>
            <a:ln>
              <a:noFill/>
            </a:ln>
            <a:effectLst>
              <a:outerShdw blurRad="190500" dist="190500" dir="8100000" algn="tr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cs typeface="思源黑体 CN Normal" panose="020B0400000000000000" pitchFamily="34" charset="-122"/>
              </a:endParaRPr>
            </a:p>
          </p:txBody>
        </p:sp>
        <p:sp>
          <p:nvSpPr>
            <p:cNvPr id="16" name="任意多边形: 形状 15"/>
            <p:cNvSpPr/>
            <p:nvPr/>
          </p:nvSpPr>
          <p:spPr>
            <a:xfrm rot="21210637">
              <a:off x="3381221" y="-2985977"/>
              <a:ext cx="13930133" cy="10969704"/>
            </a:xfrm>
            <a:custGeom>
              <a:avLst/>
              <a:gdLst>
                <a:gd name="connsiteX0" fmla="*/ 8305801 w 13930133"/>
                <a:gd name="connsiteY0" fmla="*/ 0 h 10969704"/>
                <a:gd name="connsiteX1" fmla="*/ 13930133 w 13930133"/>
                <a:gd name="connsiteY1" fmla="*/ 4818504 h 10969704"/>
                <a:gd name="connsiteX2" fmla="*/ 9439300 w 13930133"/>
                <a:gd name="connsiteY2" fmla="*/ 9539113 h 10969704"/>
                <a:gd name="connsiteX3" fmla="*/ 9237242 w 13930133"/>
                <a:gd name="connsiteY3" fmla="*/ 9570027 h 10969704"/>
                <a:gd name="connsiteX4" fmla="*/ 9166604 w 13930133"/>
                <a:gd name="connsiteY4" fmla="*/ 9695654 h 10969704"/>
                <a:gd name="connsiteX5" fmla="*/ 6667983 w 13930133"/>
                <a:gd name="connsiteY5" fmla="*/ 10969704 h 10969704"/>
                <a:gd name="connsiteX6" fmla="*/ 3954151 w 13930133"/>
                <a:gd name="connsiteY6" fmla="*/ 9259180 h 10969704"/>
                <a:gd name="connsiteX7" fmla="*/ 3915340 w 13930133"/>
                <a:gd name="connsiteY7" fmla="*/ 9129867 h 10969704"/>
                <a:gd name="connsiteX8" fmla="*/ 3904733 w 13930133"/>
                <a:gd name="connsiteY8" fmla="*/ 9131313 h 10969704"/>
                <a:gd name="connsiteX9" fmla="*/ 3542818 w 13930133"/>
                <a:gd name="connsiteY9" fmla="*/ 9150872 h 10969704"/>
                <a:gd name="connsiteX10" fmla="*/ 701233 w 13930133"/>
                <a:gd name="connsiteY10" fmla="*/ 6716415 h 10969704"/>
                <a:gd name="connsiteX11" fmla="*/ 924539 w 13930133"/>
                <a:gd name="connsiteY11" fmla="*/ 5768815 h 10969704"/>
                <a:gd name="connsiteX12" fmla="*/ 940848 w 13930133"/>
                <a:gd name="connsiteY12" fmla="*/ 5739809 h 10969704"/>
                <a:gd name="connsiteX13" fmla="*/ 940217 w 13930133"/>
                <a:gd name="connsiteY13" fmla="*/ 5739611 h 10969704"/>
                <a:gd name="connsiteX14" fmla="*/ 0 w 13930133"/>
                <a:gd name="connsiteY14" fmla="*/ 4524384 h 10969704"/>
                <a:gd name="connsiteX15" fmla="*/ 1539433 w 13930133"/>
                <a:gd name="connsiteY15" fmla="*/ 3205513 h 10969704"/>
                <a:gd name="connsiteX16" fmla="*/ 1716202 w 13930133"/>
                <a:gd name="connsiteY16" fmla="*/ 3214113 h 10969704"/>
                <a:gd name="connsiteX17" fmla="*/ 1718249 w 13930133"/>
                <a:gd name="connsiteY17" fmla="*/ 3214414 h 10969704"/>
                <a:gd name="connsiteX18" fmla="*/ 1713053 w 13930133"/>
                <a:gd name="connsiteY18" fmla="*/ 3126259 h 10969704"/>
                <a:gd name="connsiteX19" fmla="*/ 3252487 w 13930133"/>
                <a:gd name="connsiteY19" fmla="*/ 1807389 h 10969704"/>
                <a:gd name="connsiteX20" fmla="*/ 3710267 w 13930133"/>
                <a:gd name="connsiteY20" fmla="*/ 1866682 h 10969704"/>
                <a:gd name="connsiteX21" fmla="*/ 3829531 w 13930133"/>
                <a:gd name="connsiteY21" fmla="*/ 1904080 h 10969704"/>
                <a:gd name="connsiteX22" fmla="*/ 3870645 w 13930133"/>
                <a:gd name="connsiteY22" fmla="*/ 1855014 h 10969704"/>
                <a:gd name="connsiteX23" fmla="*/ 8305801 w 13930133"/>
                <a:gd name="connsiteY23" fmla="*/ 0 h 10969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3930133" h="10969704">
                  <a:moveTo>
                    <a:pt x="8305801" y="0"/>
                  </a:moveTo>
                  <a:cubicBezTo>
                    <a:pt x="11412034" y="0"/>
                    <a:pt x="13930133" y="2157319"/>
                    <a:pt x="13930133" y="4818504"/>
                  </a:cubicBezTo>
                  <a:cubicBezTo>
                    <a:pt x="13930133" y="7147042"/>
                    <a:pt x="12002213" y="9089806"/>
                    <a:pt x="9439300" y="9539113"/>
                  </a:cubicBezTo>
                  <a:lnTo>
                    <a:pt x="9237242" y="9570027"/>
                  </a:lnTo>
                  <a:lnTo>
                    <a:pt x="9166604" y="9695654"/>
                  </a:lnTo>
                  <a:cubicBezTo>
                    <a:pt x="8685412" y="10454535"/>
                    <a:pt x="7746921" y="10969704"/>
                    <a:pt x="6667983" y="10969704"/>
                  </a:cubicBezTo>
                  <a:cubicBezTo>
                    <a:pt x="5392875" y="10969704"/>
                    <a:pt x="4313928" y="10250171"/>
                    <a:pt x="3954151" y="9259180"/>
                  </a:cubicBezTo>
                  <a:lnTo>
                    <a:pt x="3915340" y="9129867"/>
                  </a:lnTo>
                  <a:lnTo>
                    <a:pt x="3904733" y="9131313"/>
                  </a:lnTo>
                  <a:cubicBezTo>
                    <a:pt x="3786218" y="9144220"/>
                    <a:pt x="3665425" y="9150872"/>
                    <a:pt x="3542818" y="9150872"/>
                  </a:cubicBezTo>
                  <a:cubicBezTo>
                    <a:pt x="1973454" y="9150872"/>
                    <a:pt x="701233" y="8060928"/>
                    <a:pt x="701233" y="6716415"/>
                  </a:cubicBezTo>
                  <a:cubicBezTo>
                    <a:pt x="701233" y="6380287"/>
                    <a:pt x="780747" y="6060069"/>
                    <a:pt x="924539" y="5768815"/>
                  </a:cubicBezTo>
                  <a:lnTo>
                    <a:pt x="940848" y="5739809"/>
                  </a:lnTo>
                  <a:lnTo>
                    <a:pt x="940217" y="5739611"/>
                  </a:lnTo>
                  <a:cubicBezTo>
                    <a:pt x="387691" y="5539395"/>
                    <a:pt x="0" y="5070677"/>
                    <a:pt x="0" y="4524384"/>
                  </a:cubicBezTo>
                  <a:cubicBezTo>
                    <a:pt x="0" y="3795992"/>
                    <a:pt x="689229" y="3205513"/>
                    <a:pt x="1539433" y="3205513"/>
                  </a:cubicBezTo>
                  <a:cubicBezTo>
                    <a:pt x="1599213" y="3205513"/>
                    <a:pt x="1658197" y="3208432"/>
                    <a:pt x="1716202" y="3214113"/>
                  </a:cubicBezTo>
                  <a:lnTo>
                    <a:pt x="1718249" y="3214414"/>
                  </a:lnTo>
                  <a:lnTo>
                    <a:pt x="1713053" y="3126259"/>
                  </a:lnTo>
                  <a:cubicBezTo>
                    <a:pt x="1713053" y="2397868"/>
                    <a:pt x="2402281" y="1807389"/>
                    <a:pt x="3252487" y="1807389"/>
                  </a:cubicBezTo>
                  <a:cubicBezTo>
                    <a:pt x="3411900" y="1807389"/>
                    <a:pt x="3565654" y="1828148"/>
                    <a:pt x="3710267" y="1866682"/>
                  </a:cubicBezTo>
                  <a:lnTo>
                    <a:pt x="3829531" y="1904080"/>
                  </a:lnTo>
                  <a:lnTo>
                    <a:pt x="3870645" y="1855014"/>
                  </a:lnTo>
                  <a:cubicBezTo>
                    <a:pt x="4899988" y="725918"/>
                    <a:pt x="6503943" y="0"/>
                    <a:pt x="8305801" y="0"/>
                  </a:cubicBez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cs typeface="思源黑体 CN Normal" panose="020B0400000000000000" pitchFamily="34" charset="-122"/>
              </a:endParaRPr>
            </a:p>
          </p:txBody>
        </p:sp>
      </p:grpSp>
      <p:pic>
        <p:nvPicPr>
          <p:cNvPr id="18" name="图片 17"/>
          <p:cNvPicPr>
            <a:picLocks noChangeAspect="1"/>
          </p:cNvPicPr>
          <p:nvPr/>
        </p:nvPicPr>
        <p:blipFill>
          <a:blip r:embed="rId1"/>
          <a:srcRect t="6815" r="16900" b="3555"/>
          <a:stretch>
            <a:fillRect/>
          </a:stretch>
        </p:blipFill>
        <p:spPr>
          <a:xfrm>
            <a:off x="5833641" y="0"/>
            <a:ext cx="6358359" cy="6858000"/>
          </a:xfrm>
          <a:custGeom>
            <a:avLst/>
            <a:gdLst>
              <a:gd name="connsiteX0" fmla="*/ 0 w 6358359"/>
              <a:gd name="connsiteY0" fmla="*/ 0 h 6858000"/>
              <a:gd name="connsiteX1" fmla="*/ 6358359 w 6358359"/>
              <a:gd name="connsiteY1" fmla="*/ 0 h 6858000"/>
              <a:gd name="connsiteX2" fmla="*/ 6358359 w 6358359"/>
              <a:gd name="connsiteY2" fmla="*/ 6858000 h 6858000"/>
              <a:gd name="connsiteX3" fmla="*/ 0 w 635835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8359" h="6858000">
                <a:moveTo>
                  <a:pt x="0" y="0"/>
                </a:moveTo>
                <a:lnTo>
                  <a:pt x="6358359" y="0"/>
                </a:lnTo>
                <a:lnTo>
                  <a:pt x="6358359" y="6858000"/>
                </a:lnTo>
                <a:lnTo>
                  <a:pt x="0" y="6858000"/>
                </a:lnTo>
                <a:close/>
              </a:path>
            </a:pathLst>
          </a:custGeom>
          <a:effectLst>
            <a:outerShdw blurRad="190500" dist="190500" dir="2700000" algn="tl" rotWithShape="0">
              <a:schemeClr val="accent1">
                <a:lumMod val="50000"/>
                <a:alpha val="40000"/>
              </a:schemeClr>
            </a:outerShdw>
          </a:effectLst>
        </p:spPr>
      </p:pic>
      <p:sp>
        <p:nvSpPr>
          <p:cNvPr id="17" name="椭圆 16"/>
          <p:cNvSpPr/>
          <p:nvPr/>
        </p:nvSpPr>
        <p:spPr>
          <a:xfrm>
            <a:off x="7784958" y="6110950"/>
            <a:ext cx="4044602" cy="819279"/>
          </a:xfrm>
          <a:prstGeom prst="ellipse">
            <a:avLst/>
          </a:prstGeom>
          <a:solidFill>
            <a:schemeClr val="accent1">
              <a:lumMod val="50000"/>
              <a:alpha val="30000"/>
            </a:schemeClr>
          </a:soli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sp>
        <p:nvSpPr>
          <p:cNvPr id="21" name="椭圆 20"/>
          <p:cNvSpPr/>
          <p:nvPr/>
        </p:nvSpPr>
        <p:spPr>
          <a:xfrm flipH="1">
            <a:off x="3806081" y="1395889"/>
            <a:ext cx="1613529" cy="1613529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190500" dist="190500" dir="8100000" algn="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sp>
        <p:nvSpPr>
          <p:cNvPr id="22" name="椭圆 21"/>
          <p:cNvSpPr/>
          <p:nvPr/>
        </p:nvSpPr>
        <p:spPr>
          <a:xfrm flipH="1">
            <a:off x="3902113" y="1491921"/>
            <a:ext cx="1421464" cy="1421464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  <a:prstDash val="lgDash"/>
          </a:ln>
          <a:effectLst>
            <a:outerShdw blurRad="190500" dist="190500" dir="8100000" algn="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3880302" y="1633068"/>
            <a:ext cx="1465085" cy="1139172"/>
          </a:xfrm>
          <a:prstGeom prst="rect">
            <a:avLst/>
          </a:prstGeom>
        </p:spPr>
        <p:txBody>
          <a:bodyPr wrap="none" lIns="0" tIns="0" rIns="0" bIns="0" anchor="ctr" anchorCtr="0">
            <a:noAutofit/>
          </a:bodyPr>
          <a:lstStyle/>
          <a:p>
            <a:pPr algn="ctr"/>
            <a:r>
              <a:rPr lang="en-US" altLang="zh-CN" sz="4800" dirty="0">
                <a:solidFill>
                  <a:schemeClr val="bg1"/>
                </a:solidFill>
                <a:latin typeface="+mj-ea"/>
                <a:ea typeface="+mj-ea"/>
                <a:cs typeface="思源黑体 CN Normal" panose="020B0400000000000000" pitchFamily="34" charset="-122"/>
              </a:rPr>
              <a:t>01</a:t>
            </a:r>
            <a:endParaRPr lang="zh-CN" altLang="en-US" sz="4800" dirty="0">
              <a:solidFill>
                <a:schemeClr val="bg1"/>
              </a:solidFill>
              <a:latin typeface="+mj-ea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2176708" y="3286879"/>
            <a:ext cx="4872274" cy="809691"/>
          </a:xfrm>
          <a:prstGeom prst="rect">
            <a:avLst/>
          </a:prstGeom>
        </p:spPr>
        <p:txBody>
          <a:bodyPr wrap="none" lIns="0" tIns="0" rIns="0" bIns="0" anchor="ctr" anchorCtr="0">
            <a:noAutofit/>
          </a:bodyPr>
          <a:lstStyle/>
          <a:p>
            <a:pPr algn="ctr"/>
            <a:r>
              <a:rPr lang="zh-CN" altLang="en-US" sz="6600" dirty="0">
                <a:solidFill>
                  <a:schemeClr val="accent1"/>
                </a:solidFill>
                <a:latin typeface="+mj-ea"/>
                <a:ea typeface="+mj-ea"/>
                <a:cs typeface="思源黑体 CN Normal" panose="020B0400000000000000" pitchFamily="34" charset="-122"/>
              </a:rPr>
              <a:t>暑期旅行趋势</a:t>
            </a:r>
            <a:endParaRPr lang="zh-CN" altLang="en-US" sz="6600" dirty="0">
              <a:solidFill>
                <a:schemeClr val="accent1"/>
              </a:solidFill>
              <a:latin typeface="+mj-ea"/>
              <a:ea typeface="+mj-ea"/>
              <a:cs typeface="思源黑体 CN Normal" panose="020B0400000000000000" pitchFamily="34" charset="-122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4174294" y="4447151"/>
            <a:ext cx="877103" cy="309268"/>
            <a:chOff x="8680716" y="5823535"/>
            <a:chExt cx="2115237" cy="745836"/>
          </a:xfrm>
        </p:grpSpPr>
        <p:sp>
          <p:nvSpPr>
            <p:cNvPr id="27" name="任意多边形: 形状 26"/>
            <p:cNvSpPr/>
            <p:nvPr/>
          </p:nvSpPr>
          <p:spPr>
            <a:xfrm rot="3051009" flipV="1">
              <a:off x="8684752" y="5819499"/>
              <a:ext cx="745836" cy="753908"/>
            </a:xfrm>
            <a:custGeom>
              <a:avLst/>
              <a:gdLst>
                <a:gd name="connsiteX0" fmla="*/ 40901 w 1334720"/>
                <a:gd name="connsiteY0" fmla="*/ 1066874 h 1349166"/>
                <a:gd name="connsiteX1" fmla="*/ 198400 w 1334720"/>
                <a:gd name="connsiteY1" fmla="*/ 1173912 h 1349166"/>
                <a:gd name="connsiteX2" fmla="*/ 1019449 w 1334720"/>
                <a:gd name="connsiteY2" fmla="*/ 1343947 h 1349166"/>
                <a:gd name="connsiteX3" fmla="*/ 1206505 w 1334720"/>
                <a:gd name="connsiteY3" fmla="*/ 1308265 h 1349166"/>
                <a:gd name="connsiteX4" fmla="*/ 1224245 w 1334720"/>
                <a:gd name="connsiteY4" fmla="*/ 1294015 h 1349166"/>
                <a:gd name="connsiteX5" fmla="*/ 1225023 w 1334720"/>
                <a:gd name="connsiteY5" fmla="*/ 1293593 h 1349166"/>
                <a:gd name="connsiteX6" fmla="*/ 1234323 w 1334720"/>
                <a:gd name="connsiteY6" fmla="*/ 1285920 h 1349166"/>
                <a:gd name="connsiteX7" fmla="*/ 1243723 w 1334720"/>
                <a:gd name="connsiteY7" fmla="*/ 1278369 h 1349166"/>
                <a:gd name="connsiteX8" fmla="*/ 1244294 w 1334720"/>
                <a:gd name="connsiteY8" fmla="*/ 1277693 h 1349166"/>
                <a:gd name="connsiteX9" fmla="*/ 1261846 w 1334720"/>
                <a:gd name="connsiteY9" fmla="*/ 1263211 h 1349166"/>
                <a:gd name="connsiteX10" fmla="*/ 1334720 w 1334720"/>
                <a:gd name="connsiteY10" fmla="*/ 1087278 h 1349166"/>
                <a:gd name="connsiteX11" fmla="*/ 1334720 w 1334720"/>
                <a:gd name="connsiteY11" fmla="*/ 248807 h 1349166"/>
                <a:gd name="connsiteX12" fmla="*/ 1085913 w 1334720"/>
                <a:gd name="connsiteY12" fmla="*/ 0 h 1349166"/>
                <a:gd name="connsiteX13" fmla="*/ 837106 w 1334720"/>
                <a:gd name="connsiteY13" fmla="*/ 248807 h 1349166"/>
                <a:gd name="connsiteX14" fmla="*/ 837106 w 1334720"/>
                <a:gd name="connsiteY14" fmla="*/ 798012 h 1349166"/>
                <a:gd name="connsiteX15" fmla="*/ 299313 w 1334720"/>
                <a:gd name="connsiteY15" fmla="*/ 686637 h 1349166"/>
                <a:gd name="connsiteX16" fmla="*/ 5219 w 1334720"/>
                <a:gd name="connsiteY16" fmla="*/ 879819 h 1349166"/>
                <a:gd name="connsiteX17" fmla="*/ 40901 w 1334720"/>
                <a:gd name="connsiteY17" fmla="*/ 1066874 h 1349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34720" h="1349166">
                  <a:moveTo>
                    <a:pt x="40901" y="1066874"/>
                  </a:moveTo>
                  <a:cubicBezTo>
                    <a:pt x="75860" y="1120095"/>
                    <a:pt x="131122" y="1159979"/>
                    <a:pt x="198400" y="1173912"/>
                  </a:cubicBezTo>
                  <a:lnTo>
                    <a:pt x="1019449" y="1343947"/>
                  </a:lnTo>
                  <a:cubicBezTo>
                    <a:pt x="1086728" y="1357881"/>
                    <a:pt x="1153285" y="1343224"/>
                    <a:pt x="1206505" y="1308265"/>
                  </a:cubicBezTo>
                  <a:lnTo>
                    <a:pt x="1224245" y="1294015"/>
                  </a:lnTo>
                  <a:lnTo>
                    <a:pt x="1225023" y="1293593"/>
                  </a:lnTo>
                  <a:lnTo>
                    <a:pt x="1234323" y="1285920"/>
                  </a:lnTo>
                  <a:lnTo>
                    <a:pt x="1243723" y="1278369"/>
                  </a:lnTo>
                  <a:lnTo>
                    <a:pt x="1244294" y="1277693"/>
                  </a:lnTo>
                  <a:lnTo>
                    <a:pt x="1261846" y="1263211"/>
                  </a:lnTo>
                  <a:cubicBezTo>
                    <a:pt x="1306871" y="1218186"/>
                    <a:pt x="1334720" y="1155984"/>
                    <a:pt x="1334720" y="1087278"/>
                  </a:cubicBezTo>
                  <a:lnTo>
                    <a:pt x="1334720" y="248807"/>
                  </a:lnTo>
                  <a:cubicBezTo>
                    <a:pt x="1334720" y="111395"/>
                    <a:pt x="1223325" y="0"/>
                    <a:pt x="1085913" y="0"/>
                  </a:cubicBezTo>
                  <a:cubicBezTo>
                    <a:pt x="948501" y="0"/>
                    <a:pt x="837106" y="111395"/>
                    <a:pt x="837106" y="248807"/>
                  </a:cubicBezTo>
                  <a:lnTo>
                    <a:pt x="837106" y="798012"/>
                  </a:lnTo>
                  <a:lnTo>
                    <a:pt x="299313" y="686637"/>
                  </a:lnTo>
                  <a:cubicBezTo>
                    <a:pt x="164756" y="658771"/>
                    <a:pt x="33085" y="745262"/>
                    <a:pt x="5219" y="879819"/>
                  </a:cubicBezTo>
                  <a:cubicBezTo>
                    <a:pt x="-8714" y="947097"/>
                    <a:pt x="5942" y="1013654"/>
                    <a:pt x="40901" y="1066874"/>
                  </a:cubicBezTo>
                  <a:close/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cs typeface="思源黑体 CN Normal" panose="020B0400000000000000" pitchFamily="34" charset="-122"/>
              </a:endParaRPr>
            </a:p>
          </p:txBody>
        </p:sp>
        <p:sp>
          <p:nvSpPr>
            <p:cNvPr id="28" name="任意多边形: 形状 27"/>
            <p:cNvSpPr/>
            <p:nvPr/>
          </p:nvSpPr>
          <p:spPr>
            <a:xfrm rot="3051009" flipV="1">
              <a:off x="9365416" y="5819499"/>
              <a:ext cx="745836" cy="753908"/>
            </a:xfrm>
            <a:custGeom>
              <a:avLst/>
              <a:gdLst>
                <a:gd name="connsiteX0" fmla="*/ 40901 w 1334720"/>
                <a:gd name="connsiteY0" fmla="*/ 1066874 h 1349166"/>
                <a:gd name="connsiteX1" fmla="*/ 198400 w 1334720"/>
                <a:gd name="connsiteY1" fmla="*/ 1173912 h 1349166"/>
                <a:gd name="connsiteX2" fmla="*/ 1019449 w 1334720"/>
                <a:gd name="connsiteY2" fmla="*/ 1343947 h 1349166"/>
                <a:gd name="connsiteX3" fmla="*/ 1206505 w 1334720"/>
                <a:gd name="connsiteY3" fmla="*/ 1308265 h 1349166"/>
                <a:gd name="connsiteX4" fmla="*/ 1224245 w 1334720"/>
                <a:gd name="connsiteY4" fmla="*/ 1294015 h 1349166"/>
                <a:gd name="connsiteX5" fmla="*/ 1225023 w 1334720"/>
                <a:gd name="connsiteY5" fmla="*/ 1293593 h 1349166"/>
                <a:gd name="connsiteX6" fmla="*/ 1234323 w 1334720"/>
                <a:gd name="connsiteY6" fmla="*/ 1285920 h 1349166"/>
                <a:gd name="connsiteX7" fmla="*/ 1243723 w 1334720"/>
                <a:gd name="connsiteY7" fmla="*/ 1278369 h 1349166"/>
                <a:gd name="connsiteX8" fmla="*/ 1244294 w 1334720"/>
                <a:gd name="connsiteY8" fmla="*/ 1277693 h 1349166"/>
                <a:gd name="connsiteX9" fmla="*/ 1261846 w 1334720"/>
                <a:gd name="connsiteY9" fmla="*/ 1263211 h 1349166"/>
                <a:gd name="connsiteX10" fmla="*/ 1334720 w 1334720"/>
                <a:gd name="connsiteY10" fmla="*/ 1087278 h 1349166"/>
                <a:gd name="connsiteX11" fmla="*/ 1334720 w 1334720"/>
                <a:gd name="connsiteY11" fmla="*/ 248807 h 1349166"/>
                <a:gd name="connsiteX12" fmla="*/ 1085913 w 1334720"/>
                <a:gd name="connsiteY12" fmla="*/ 0 h 1349166"/>
                <a:gd name="connsiteX13" fmla="*/ 837106 w 1334720"/>
                <a:gd name="connsiteY13" fmla="*/ 248807 h 1349166"/>
                <a:gd name="connsiteX14" fmla="*/ 837106 w 1334720"/>
                <a:gd name="connsiteY14" fmla="*/ 798012 h 1349166"/>
                <a:gd name="connsiteX15" fmla="*/ 299313 w 1334720"/>
                <a:gd name="connsiteY15" fmla="*/ 686637 h 1349166"/>
                <a:gd name="connsiteX16" fmla="*/ 5219 w 1334720"/>
                <a:gd name="connsiteY16" fmla="*/ 879819 h 1349166"/>
                <a:gd name="connsiteX17" fmla="*/ 40901 w 1334720"/>
                <a:gd name="connsiteY17" fmla="*/ 1066874 h 1349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34720" h="1349166">
                  <a:moveTo>
                    <a:pt x="40901" y="1066874"/>
                  </a:moveTo>
                  <a:cubicBezTo>
                    <a:pt x="75860" y="1120095"/>
                    <a:pt x="131122" y="1159979"/>
                    <a:pt x="198400" y="1173912"/>
                  </a:cubicBezTo>
                  <a:lnTo>
                    <a:pt x="1019449" y="1343947"/>
                  </a:lnTo>
                  <a:cubicBezTo>
                    <a:pt x="1086728" y="1357881"/>
                    <a:pt x="1153285" y="1343224"/>
                    <a:pt x="1206505" y="1308265"/>
                  </a:cubicBezTo>
                  <a:lnTo>
                    <a:pt x="1224245" y="1294015"/>
                  </a:lnTo>
                  <a:lnTo>
                    <a:pt x="1225023" y="1293593"/>
                  </a:lnTo>
                  <a:lnTo>
                    <a:pt x="1234323" y="1285920"/>
                  </a:lnTo>
                  <a:lnTo>
                    <a:pt x="1243723" y="1278369"/>
                  </a:lnTo>
                  <a:lnTo>
                    <a:pt x="1244294" y="1277693"/>
                  </a:lnTo>
                  <a:lnTo>
                    <a:pt x="1261846" y="1263211"/>
                  </a:lnTo>
                  <a:cubicBezTo>
                    <a:pt x="1306871" y="1218186"/>
                    <a:pt x="1334720" y="1155984"/>
                    <a:pt x="1334720" y="1087278"/>
                  </a:cubicBezTo>
                  <a:lnTo>
                    <a:pt x="1334720" y="248807"/>
                  </a:lnTo>
                  <a:cubicBezTo>
                    <a:pt x="1334720" y="111395"/>
                    <a:pt x="1223325" y="0"/>
                    <a:pt x="1085913" y="0"/>
                  </a:cubicBezTo>
                  <a:cubicBezTo>
                    <a:pt x="948501" y="0"/>
                    <a:pt x="837106" y="111395"/>
                    <a:pt x="837106" y="248807"/>
                  </a:cubicBezTo>
                  <a:lnTo>
                    <a:pt x="837106" y="798012"/>
                  </a:lnTo>
                  <a:lnTo>
                    <a:pt x="299313" y="686637"/>
                  </a:lnTo>
                  <a:cubicBezTo>
                    <a:pt x="164756" y="658771"/>
                    <a:pt x="33085" y="745262"/>
                    <a:pt x="5219" y="879819"/>
                  </a:cubicBezTo>
                  <a:cubicBezTo>
                    <a:pt x="-8714" y="947097"/>
                    <a:pt x="5942" y="1013654"/>
                    <a:pt x="40901" y="1066874"/>
                  </a:cubicBezTo>
                  <a:close/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cs typeface="思源黑体 CN Normal" panose="020B0400000000000000" pitchFamily="34" charset="-122"/>
              </a:endParaRPr>
            </a:p>
          </p:txBody>
        </p:sp>
        <p:sp>
          <p:nvSpPr>
            <p:cNvPr id="29" name="任意多边形: 形状 28"/>
            <p:cNvSpPr/>
            <p:nvPr/>
          </p:nvSpPr>
          <p:spPr>
            <a:xfrm rot="3051009" flipV="1">
              <a:off x="10046081" y="5819499"/>
              <a:ext cx="745836" cy="753908"/>
            </a:xfrm>
            <a:custGeom>
              <a:avLst/>
              <a:gdLst>
                <a:gd name="connsiteX0" fmla="*/ 40901 w 1334720"/>
                <a:gd name="connsiteY0" fmla="*/ 1066874 h 1349166"/>
                <a:gd name="connsiteX1" fmla="*/ 198400 w 1334720"/>
                <a:gd name="connsiteY1" fmla="*/ 1173912 h 1349166"/>
                <a:gd name="connsiteX2" fmla="*/ 1019449 w 1334720"/>
                <a:gd name="connsiteY2" fmla="*/ 1343947 h 1349166"/>
                <a:gd name="connsiteX3" fmla="*/ 1206505 w 1334720"/>
                <a:gd name="connsiteY3" fmla="*/ 1308265 h 1349166"/>
                <a:gd name="connsiteX4" fmla="*/ 1224245 w 1334720"/>
                <a:gd name="connsiteY4" fmla="*/ 1294015 h 1349166"/>
                <a:gd name="connsiteX5" fmla="*/ 1225023 w 1334720"/>
                <a:gd name="connsiteY5" fmla="*/ 1293593 h 1349166"/>
                <a:gd name="connsiteX6" fmla="*/ 1234323 w 1334720"/>
                <a:gd name="connsiteY6" fmla="*/ 1285920 h 1349166"/>
                <a:gd name="connsiteX7" fmla="*/ 1243723 w 1334720"/>
                <a:gd name="connsiteY7" fmla="*/ 1278369 h 1349166"/>
                <a:gd name="connsiteX8" fmla="*/ 1244294 w 1334720"/>
                <a:gd name="connsiteY8" fmla="*/ 1277693 h 1349166"/>
                <a:gd name="connsiteX9" fmla="*/ 1261846 w 1334720"/>
                <a:gd name="connsiteY9" fmla="*/ 1263211 h 1349166"/>
                <a:gd name="connsiteX10" fmla="*/ 1334720 w 1334720"/>
                <a:gd name="connsiteY10" fmla="*/ 1087278 h 1349166"/>
                <a:gd name="connsiteX11" fmla="*/ 1334720 w 1334720"/>
                <a:gd name="connsiteY11" fmla="*/ 248807 h 1349166"/>
                <a:gd name="connsiteX12" fmla="*/ 1085913 w 1334720"/>
                <a:gd name="connsiteY12" fmla="*/ 0 h 1349166"/>
                <a:gd name="connsiteX13" fmla="*/ 837106 w 1334720"/>
                <a:gd name="connsiteY13" fmla="*/ 248807 h 1349166"/>
                <a:gd name="connsiteX14" fmla="*/ 837106 w 1334720"/>
                <a:gd name="connsiteY14" fmla="*/ 798012 h 1349166"/>
                <a:gd name="connsiteX15" fmla="*/ 299313 w 1334720"/>
                <a:gd name="connsiteY15" fmla="*/ 686637 h 1349166"/>
                <a:gd name="connsiteX16" fmla="*/ 5219 w 1334720"/>
                <a:gd name="connsiteY16" fmla="*/ 879819 h 1349166"/>
                <a:gd name="connsiteX17" fmla="*/ 40901 w 1334720"/>
                <a:gd name="connsiteY17" fmla="*/ 1066874 h 1349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34720" h="1349166">
                  <a:moveTo>
                    <a:pt x="40901" y="1066874"/>
                  </a:moveTo>
                  <a:cubicBezTo>
                    <a:pt x="75860" y="1120095"/>
                    <a:pt x="131122" y="1159979"/>
                    <a:pt x="198400" y="1173912"/>
                  </a:cubicBezTo>
                  <a:lnTo>
                    <a:pt x="1019449" y="1343947"/>
                  </a:lnTo>
                  <a:cubicBezTo>
                    <a:pt x="1086728" y="1357881"/>
                    <a:pt x="1153285" y="1343224"/>
                    <a:pt x="1206505" y="1308265"/>
                  </a:cubicBezTo>
                  <a:lnTo>
                    <a:pt x="1224245" y="1294015"/>
                  </a:lnTo>
                  <a:lnTo>
                    <a:pt x="1225023" y="1293593"/>
                  </a:lnTo>
                  <a:lnTo>
                    <a:pt x="1234323" y="1285920"/>
                  </a:lnTo>
                  <a:lnTo>
                    <a:pt x="1243723" y="1278369"/>
                  </a:lnTo>
                  <a:lnTo>
                    <a:pt x="1244294" y="1277693"/>
                  </a:lnTo>
                  <a:lnTo>
                    <a:pt x="1261846" y="1263211"/>
                  </a:lnTo>
                  <a:cubicBezTo>
                    <a:pt x="1306871" y="1218186"/>
                    <a:pt x="1334720" y="1155984"/>
                    <a:pt x="1334720" y="1087278"/>
                  </a:cubicBezTo>
                  <a:lnTo>
                    <a:pt x="1334720" y="248807"/>
                  </a:lnTo>
                  <a:cubicBezTo>
                    <a:pt x="1334720" y="111395"/>
                    <a:pt x="1223325" y="0"/>
                    <a:pt x="1085913" y="0"/>
                  </a:cubicBezTo>
                  <a:cubicBezTo>
                    <a:pt x="948501" y="0"/>
                    <a:pt x="837106" y="111395"/>
                    <a:pt x="837106" y="248807"/>
                  </a:cubicBezTo>
                  <a:lnTo>
                    <a:pt x="837106" y="798012"/>
                  </a:lnTo>
                  <a:lnTo>
                    <a:pt x="299313" y="686637"/>
                  </a:lnTo>
                  <a:cubicBezTo>
                    <a:pt x="164756" y="658771"/>
                    <a:pt x="33085" y="745262"/>
                    <a:pt x="5219" y="879819"/>
                  </a:cubicBezTo>
                  <a:cubicBezTo>
                    <a:pt x="-8714" y="947097"/>
                    <a:pt x="5942" y="1013654"/>
                    <a:pt x="40901" y="106687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cs typeface="思源黑体 CN Normal" panose="020B0400000000000000" pitchFamily="34" charset="-122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矩形: 圆角 1"/>
            <p:cNvSpPr/>
            <p:nvPr/>
          </p:nvSpPr>
          <p:spPr>
            <a:xfrm>
              <a:off x="0" y="0"/>
              <a:ext cx="12192000" cy="6858000"/>
            </a:xfrm>
            <a:prstGeom prst="roundRect">
              <a:avLst>
                <a:gd name="adj" fmla="val 0"/>
              </a:avLst>
            </a:prstGeom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198699" y="993974"/>
              <a:ext cx="11794603" cy="5864026"/>
              <a:chOff x="198699" y="993974"/>
              <a:chExt cx="11794603" cy="5864026"/>
            </a:xfrm>
          </p:grpSpPr>
          <p:sp>
            <p:nvSpPr>
              <p:cNvPr id="9" name="任意多边形: 形状 8"/>
              <p:cNvSpPr/>
              <p:nvPr/>
            </p:nvSpPr>
            <p:spPr>
              <a:xfrm>
                <a:off x="198699" y="993974"/>
                <a:ext cx="11794603" cy="5864026"/>
              </a:xfrm>
              <a:custGeom>
                <a:avLst/>
                <a:gdLst>
                  <a:gd name="connsiteX0" fmla="*/ 790697 w 11794603"/>
                  <a:gd name="connsiteY0" fmla="*/ 0 h 5864026"/>
                  <a:gd name="connsiteX1" fmla="*/ 11003906 w 11794603"/>
                  <a:gd name="connsiteY1" fmla="*/ 0 h 5864026"/>
                  <a:gd name="connsiteX2" fmla="*/ 11794603 w 11794603"/>
                  <a:gd name="connsiteY2" fmla="*/ 790697 h 5864026"/>
                  <a:gd name="connsiteX3" fmla="*/ 11794603 w 11794603"/>
                  <a:gd name="connsiteY3" fmla="*/ 5864026 h 5864026"/>
                  <a:gd name="connsiteX4" fmla="*/ 0 w 11794603"/>
                  <a:gd name="connsiteY4" fmla="*/ 5864026 h 5864026"/>
                  <a:gd name="connsiteX5" fmla="*/ 0 w 11794603"/>
                  <a:gd name="connsiteY5" fmla="*/ 790697 h 5864026"/>
                  <a:gd name="connsiteX6" fmla="*/ 790697 w 11794603"/>
                  <a:gd name="connsiteY6" fmla="*/ 0 h 5864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794603" h="5864026">
                    <a:moveTo>
                      <a:pt x="790697" y="0"/>
                    </a:moveTo>
                    <a:lnTo>
                      <a:pt x="11003906" y="0"/>
                    </a:lnTo>
                    <a:cubicBezTo>
                      <a:pt x="11440596" y="0"/>
                      <a:pt x="11794603" y="354007"/>
                      <a:pt x="11794603" y="790697"/>
                    </a:cubicBezTo>
                    <a:lnTo>
                      <a:pt x="11794603" y="5864026"/>
                    </a:lnTo>
                    <a:lnTo>
                      <a:pt x="0" y="5864026"/>
                    </a:lnTo>
                    <a:lnTo>
                      <a:pt x="0" y="790697"/>
                    </a:lnTo>
                    <a:cubicBezTo>
                      <a:pt x="0" y="354007"/>
                      <a:pt x="354007" y="0"/>
                      <a:pt x="790697" y="0"/>
                    </a:cubicBezTo>
                    <a:close/>
                  </a:path>
                </a:pathLst>
              </a:custGeom>
              <a:gradFill>
                <a:gsLst>
                  <a:gs pos="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/>
                  </a:gs>
                </a:gsLst>
                <a:lin ang="2700000" scaled="0"/>
              </a:gradFill>
              <a:ln>
                <a:noFill/>
              </a:ln>
              <a:effectLst>
                <a:outerShdw blurRad="190500" dist="190500" dir="8100000" algn="tr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  <p:sp>
            <p:nvSpPr>
              <p:cNvPr id="7" name="任意多边形: 形状 6"/>
              <p:cNvSpPr/>
              <p:nvPr/>
            </p:nvSpPr>
            <p:spPr>
              <a:xfrm>
                <a:off x="335666" y="1104900"/>
                <a:ext cx="11520668" cy="5753100"/>
              </a:xfrm>
              <a:custGeom>
                <a:avLst/>
                <a:gdLst>
                  <a:gd name="connsiteX0" fmla="*/ 758195 w 11520668"/>
                  <a:gd name="connsiteY0" fmla="*/ 0 h 5753100"/>
                  <a:gd name="connsiteX1" fmla="*/ 10762473 w 11520668"/>
                  <a:gd name="connsiteY1" fmla="*/ 0 h 5753100"/>
                  <a:gd name="connsiteX2" fmla="*/ 11520668 w 11520668"/>
                  <a:gd name="connsiteY2" fmla="*/ 758195 h 5753100"/>
                  <a:gd name="connsiteX3" fmla="*/ 11520668 w 11520668"/>
                  <a:gd name="connsiteY3" fmla="*/ 5753100 h 5753100"/>
                  <a:gd name="connsiteX4" fmla="*/ 0 w 11520668"/>
                  <a:gd name="connsiteY4" fmla="*/ 5753100 h 5753100"/>
                  <a:gd name="connsiteX5" fmla="*/ 0 w 11520668"/>
                  <a:gd name="connsiteY5" fmla="*/ 758195 h 5753100"/>
                  <a:gd name="connsiteX6" fmla="*/ 758195 w 11520668"/>
                  <a:gd name="connsiteY6" fmla="*/ 0 h 5753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520668" h="5753100">
                    <a:moveTo>
                      <a:pt x="758195" y="0"/>
                    </a:moveTo>
                    <a:lnTo>
                      <a:pt x="10762473" y="0"/>
                    </a:lnTo>
                    <a:cubicBezTo>
                      <a:pt x="11181213" y="0"/>
                      <a:pt x="11520668" y="339455"/>
                      <a:pt x="11520668" y="758195"/>
                    </a:cubicBezTo>
                    <a:lnTo>
                      <a:pt x="11520668" y="5753100"/>
                    </a:lnTo>
                    <a:lnTo>
                      <a:pt x="0" y="5753100"/>
                    </a:lnTo>
                    <a:lnTo>
                      <a:pt x="0" y="758195"/>
                    </a:lnTo>
                    <a:cubicBezTo>
                      <a:pt x="0" y="339455"/>
                      <a:pt x="339455" y="0"/>
                      <a:pt x="758195" y="0"/>
                    </a:cubicBezTo>
                    <a:close/>
                  </a:path>
                </a:pathLst>
              </a:custGeom>
              <a:gradFill>
                <a:gsLst>
                  <a:gs pos="18000">
                    <a:schemeClr val="bg1"/>
                  </a:gs>
                  <a:gs pos="100000">
                    <a:schemeClr val="accent1">
                      <a:lumMod val="10000"/>
                      <a:lumOff val="9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  <p:sp>
            <p:nvSpPr>
              <p:cNvPr id="12" name="任意多边形: 形状 11"/>
              <p:cNvSpPr/>
              <p:nvPr/>
            </p:nvSpPr>
            <p:spPr>
              <a:xfrm>
                <a:off x="378533" y="6695440"/>
                <a:ext cx="11434937" cy="162560"/>
              </a:xfrm>
              <a:custGeom>
                <a:avLst/>
                <a:gdLst>
                  <a:gd name="connsiteX0" fmla="*/ 219325 w 11434937"/>
                  <a:gd name="connsiteY0" fmla="*/ 0 h 162560"/>
                  <a:gd name="connsiteX1" fmla="*/ 11215611 w 11434937"/>
                  <a:gd name="connsiteY1" fmla="*/ 0 h 162560"/>
                  <a:gd name="connsiteX2" fmla="*/ 11430932 w 11434937"/>
                  <a:gd name="connsiteY2" fmla="*/ 142724 h 162560"/>
                  <a:gd name="connsiteX3" fmla="*/ 11434937 w 11434937"/>
                  <a:gd name="connsiteY3" fmla="*/ 162560 h 162560"/>
                  <a:gd name="connsiteX4" fmla="*/ 0 w 11434937"/>
                  <a:gd name="connsiteY4" fmla="*/ 162560 h 162560"/>
                  <a:gd name="connsiteX5" fmla="*/ 4004 w 11434937"/>
                  <a:gd name="connsiteY5" fmla="*/ 142724 h 162560"/>
                  <a:gd name="connsiteX6" fmla="*/ 219325 w 11434937"/>
                  <a:gd name="connsiteY6" fmla="*/ 0 h 162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434937" h="162560">
                    <a:moveTo>
                      <a:pt x="219325" y="0"/>
                    </a:moveTo>
                    <a:lnTo>
                      <a:pt x="11215611" y="0"/>
                    </a:lnTo>
                    <a:cubicBezTo>
                      <a:pt x="11312407" y="0"/>
                      <a:pt x="11395457" y="58851"/>
                      <a:pt x="11430932" y="142724"/>
                    </a:cubicBezTo>
                    <a:lnTo>
                      <a:pt x="11434937" y="162560"/>
                    </a:lnTo>
                    <a:lnTo>
                      <a:pt x="0" y="162560"/>
                    </a:lnTo>
                    <a:lnTo>
                      <a:pt x="4004" y="142724"/>
                    </a:lnTo>
                    <a:cubicBezTo>
                      <a:pt x="39480" y="58851"/>
                      <a:pt x="122530" y="0"/>
                      <a:pt x="21932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</p:grpSp>
      </p:grpSp>
      <p:sp>
        <p:nvSpPr>
          <p:cNvPr id="4" name="文本框 3"/>
          <p:cNvSpPr txBox="1"/>
          <p:nvPr/>
        </p:nvSpPr>
        <p:spPr>
          <a:xfrm>
            <a:off x="669924" y="383073"/>
            <a:ext cx="10848975" cy="492443"/>
          </a:xfrm>
          <a:prstGeom prst="rect">
            <a:avLst/>
          </a:prstGeom>
          <a:noFill/>
          <a:effectLst/>
        </p:spPr>
        <p:txBody>
          <a:bodyPr wrap="none" lIns="0" tIns="0" rIns="0" bIns="0" rtlCol="0" anchor="ctr" anchorCtr="0">
            <a:noAutofit/>
          </a:bodyPr>
          <a:lstStyle/>
          <a:p>
            <a:pPr algn="ctr">
              <a:lnSpc>
                <a:spcPct val="120000"/>
              </a:lnSpc>
              <a:spcBef>
                <a:spcPts val="1000"/>
              </a:spcBef>
              <a:defRPr/>
            </a:pPr>
            <a:r>
              <a:rPr lang="zh-CN" altLang="en-US" sz="3200" dirty="0">
                <a:solidFill>
                  <a:schemeClr val="bg1"/>
                </a:solidFill>
                <a:latin typeface="+mj-ea"/>
                <a:ea typeface="+mj-ea"/>
                <a:cs typeface="思源黑体 CN Normal" panose="020B0400000000000000" pitchFamily="34" charset="-122"/>
                <a:sym typeface="+mn-lt"/>
              </a:rPr>
              <a:t>当前暑期旅游的热门目的地</a:t>
            </a:r>
            <a:endParaRPr lang="zh-CN" altLang="en-US" sz="3200" dirty="0">
              <a:solidFill>
                <a:schemeClr val="bg1"/>
              </a:solidFill>
              <a:latin typeface="+mj-ea"/>
              <a:ea typeface="+mj-ea"/>
              <a:cs typeface="思源黑体 CN Normal" panose="020B0400000000000000" pitchFamily="34" charset="-122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754956" y="1598266"/>
            <a:ext cx="2765533" cy="2769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7200" b="0" i="0" u="none" strike="noStrike" cap="none" spc="0" normalizeH="0" baseline="0">
                <a:ln>
                  <a:noFill/>
                </a:ln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70000">
                      <a:schemeClr val="accent1"/>
                    </a:gs>
                  </a:gsLst>
                  <a:lin ang="5400000" scaled="1"/>
                </a:gradFill>
                <a:uLnTx/>
                <a:uFillTx/>
                <a:latin typeface="+mj-ea"/>
                <a:ea typeface="+mj-ea"/>
                <a:cs typeface="OPPOSans B" panose="00020600040101010101" pitchFamily="18" charset="-122"/>
              </a:defRPr>
            </a:lvl1pPr>
          </a:lstStyle>
          <a:p>
            <a:r>
              <a:rPr lang="zh-CN" altLang="en-US" sz="1800" dirty="0">
                <a:solidFill>
                  <a:schemeClr val="accent1"/>
                </a:solidFill>
                <a:cs typeface="思源黑体 CN Normal" panose="020B0400000000000000" pitchFamily="34" charset="-122"/>
              </a:rPr>
              <a:t>自然景区持续火爆</a:t>
            </a:r>
            <a:endParaRPr lang="zh-CN" altLang="en-US" sz="1800" dirty="0">
              <a:solidFill>
                <a:schemeClr val="accent1"/>
              </a:solidFill>
              <a:cs typeface="思源黑体 CN Normal" panose="020B0400000000000000" pitchFamily="34" charset="-122"/>
            </a:endParaRPr>
          </a:p>
        </p:txBody>
      </p:sp>
      <p:sp>
        <p:nvSpPr>
          <p:cNvPr id="5" name="文本框 86"/>
          <p:cNvSpPr txBox="1"/>
          <p:nvPr/>
        </p:nvSpPr>
        <p:spPr>
          <a:xfrm>
            <a:off x="8754955" y="1915500"/>
            <a:ext cx="2765533" cy="1097608"/>
          </a:xfrm>
          <a:prstGeom prst="rect">
            <a:avLst/>
          </a:prstGeom>
        </p:spPr>
        <p:txBody>
          <a:bodyPr wrap="square" lIns="0" tIns="0" rIns="0" bIns="0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30000"/>
              </a:lnSpc>
              <a:defRPr/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思源黑体 CN Normal" panose="020B0400000000000000" pitchFamily="34" charset="-122"/>
              </a:rPr>
              <a:t>青海湖、张家界、九寨沟等自然景区因夏季气候宜人，成为避暑胜地，生态旅游和徒步探险受到年轻游客青睐。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思源黑体 CN Normal" panose="020B0400000000000000" pitchFamily="34" charset="-122"/>
            </a:endParaRPr>
          </a:p>
        </p:txBody>
      </p:sp>
      <p:grpSp>
        <p:nvGrpSpPr>
          <p:cNvPr id="147" name="组合 146"/>
          <p:cNvGrpSpPr/>
          <p:nvPr/>
        </p:nvGrpSpPr>
        <p:grpSpPr>
          <a:xfrm>
            <a:off x="7479411" y="1537553"/>
            <a:ext cx="976114" cy="976114"/>
            <a:chOff x="7425970" y="7150100"/>
            <a:chExt cx="533400" cy="533400"/>
          </a:xfrm>
        </p:grpSpPr>
        <p:sp>
          <p:nvSpPr>
            <p:cNvPr id="128" name="矩形: 圆角 127"/>
            <p:cNvSpPr/>
            <p:nvPr/>
          </p:nvSpPr>
          <p:spPr>
            <a:xfrm>
              <a:off x="7425970" y="7150100"/>
              <a:ext cx="533400" cy="5334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>
              <a:noFill/>
            </a:ln>
            <a:effectLst>
              <a:outerShdw blurRad="228600" dist="127000" dir="3600000" rotWithShape="0">
                <a:schemeClr val="accent1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6926" tIns="48463" rIns="96926" bIns="48463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sp>
          <p:nvSpPr>
            <p:cNvPr id="31" name="矩形: 圆角 30"/>
            <p:cNvSpPr/>
            <p:nvPr/>
          </p:nvSpPr>
          <p:spPr>
            <a:xfrm>
              <a:off x="7471209" y="7195339"/>
              <a:ext cx="442922" cy="442922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bg1"/>
              </a:solidFill>
              <a:prstDash val="lgDash"/>
            </a:ln>
            <a:effectLst>
              <a:outerShdw blurRad="190500" dist="190500" dir="8100000" algn="tr" rotWithShape="0">
                <a:schemeClr val="accent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pic>
          <p:nvPicPr>
            <p:cNvPr id="32" name="图形 31"/>
            <p:cNvPicPr>
              <a:picLocks noChangeAspect="1"/>
            </p:cNvPicPr>
            <p:nvPr/>
          </p:nvPicPr>
          <p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7578370" y="7302500"/>
              <a:ext cx="228600" cy="228600"/>
            </a:xfrm>
            <a:prstGeom prst="rect">
              <a:avLst/>
            </a:prstGeom>
          </p:spPr>
        </p:pic>
      </p:grpSp>
      <p:grpSp>
        <p:nvGrpSpPr>
          <p:cNvPr id="151" name="组合 150"/>
          <p:cNvGrpSpPr/>
          <p:nvPr/>
        </p:nvGrpSpPr>
        <p:grpSpPr>
          <a:xfrm>
            <a:off x="7479411" y="5280988"/>
            <a:ext cx="976114" cy="976114"/>
            <a:chOff x="9836150" y="7150100"/>
            <a:chExt cx="533400" cy="533400"/>
          </a:xfrm>
        </p:grpSpPr>
        <p:sp>
          <p:nvSpPr>
            <p:cNvPr id="122" name="矩形: 圆角 121"/>
            <p:cNvSpPr/>
            <p:nvPr/>
          </p:nvSpPr>
          <p:spPr>
            <a:xfrm>
              <a:off x="9836150" y="7150100"/>
              <a:ext cx="533400" cy="5334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>
              <a:noFill/>
            </a:ln>
            <a:effectLst>
              <a:outerShdw blurRad="228600" dist="127000" dir="3600000" rotWithShape="0">
                <a:schemeClr val="accent1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6926" tIns="48463" rIns="96926" bIns="48463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sp>
          <p:nvSpPr>
            <p:cNvPr id="43" name="矩形: 圆角 42"/>
            <p:cNvSpPr/>
            <p:nvPr/>
          </p:nvSpPr>
          <p:spPr>
            <a:xfrm>
              <a:off x="9881389" y="7195339"/>
              <a:ext cx="442922" cy="442922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bg1"/>
              </a:solidFill>
              <a:prstDash val="lgDash"/>
            </a:ln>
            <a:effectLst>
              <a:outerShdw blurRad="190500" dist="190500" dir="8100000" algn="tr" rotWithShape="0">
                <a:schemeClr val="accent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pic>
          <p:nvPicPr>
            <p:cNvPr id="44" name="图形 43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988550" y="7302500"/>
              <a:ext cx="228600" cy="228600"/>
            </a:xfrm>
            <a:prstGeom prst="rect">
              <a:avLst/>
            </a:prstGeom>
          </p:spPr>
        </p:pic>
      </p:grpSp>
      <p:grpSp>
        <p:nvGrpSpPr>
          <p:cNvPr id="142" name="组合 141"/>
          <p:cNvGrpSpPr/>
          <p:nvPr/>
        </p:nvGrpSpPr>
        <p:grpSpPr>
          <a:xfrm>
            <a:off x="3720381" y="1537553"/>
            <a:ext cx="976114" cy="976114"/>
            <a:chOff x="4413250" y="7150100"/>
            <a:chExt cx="533400" cy="533400"/>
          </a:xfrm>
        </p:grpSpPr>
        <p:sp>
          <p:nvSpPr>
            <p:cNvPr id="123" name="矩形: 圆角 122"/>
            <p:cNvSpPr/>
            <p:nvPr/>
          </p:nvSpPr>
          <p:spPr>
            <a:xfrm>
              <a:off x="4413250" y="7150100"/>
              <a:ext cx="533400" cy="5334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>
              <a:noFill/>
            </a:ln>
            <a:effectLst>
              <a:outerShdw blurRad="228600" dist="127000" dir="3600000" rotWithShape="0">
                <a:schemeClr val="accent1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6926" tIns="48463" rIns="96926" bIns="48463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sp>
          <p:nvSpPr>
            <p:cNvPr id="16" name="矩形: 圆角 15"/>
            <p:cNvSpPr/>
            <p:nvPr/>
          </p:nvSpPr>
          <p:spPr>
            <a:xfrm>
              <a:off x="4458489" y="7195339"/>
              <a:ext cx="442922" cy="442922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bg1"/>
              </a:solidFill>
              <a:prstDash val="lgDash"/>
            </a:ln>
            <a:effectLst>
              <a:outerShdw blurRad="190500" dist="190500" dir="8100000" algn="tr" rotWithShape="0">
                <a:schemeClr val="accent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pic>
          <p:nvPicPr>
            <p:cNvPr id="17" name="图形 16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565650" y="7302500"/>
              <a:ext cx="228600" cy="228600"/>
            </a:xfrm>
            <a:prstGeom prst="rect">
              <a:avLst/>
            </a:prstGeom>
          </p:spPr>
        </p:pic>
      </p:grpSp>
      <p:grpSp>
        <p:nvGrpSpPr>
          <p:cNvPr id="150" name="组合 149"/>
          <p:cNvGrpSpPr/>
          <p:nvPr/>
        </p:nvGrpSpPr>
        <p:grpSpPr>
          <a:xfrm>
            <a:off x="3720381" y="5280988"/>
            <a:ext cx="976114" cy="976114"/>
            <a:chOff x="9233602" y="7150100"/>
            <a:chExt cx="533400" cy="533400"/>
          </a:xfrm>
        </p:grpSpPr>
        <p:sp>
          <p:nvSpPr>
            <p:cNvPr id="131" name="矩形: 圆角 130"/>
            <p:cNvSpPr/>
            <p:nvPr/>
          </p:nvSpPr>
          <p:spPr>
            <a:xfrm>
              <a:off x="9233602" y="7150100"/>
              <a:ext cx="533400" cy="5334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>
              <a:noFill/>
            </a:ln>
            <a:effectLst>
              <a:outerShdw blurRad="228600" dist="127000" dir="3600000" rotWithShape="0">
                <a:schemeClr val="accent1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6926" tIns="48463" rIns="96926" bIns="48463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sp>
          <p:nvSpPr>
            <p:cNvPr id="40" name="矩形: 圆角 39"/>
            <p:cNvSpPr/>
            <p:nvPr/>
          </p:nvSpPr>
          <p:spPr>
            <a:xfrm>
              <a:off x="9278841" y="7195339"/>
              <a:ext cx="442922" cy="442922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bg1"/>
              </a:solidFill>
              <a:prstDash val="lgDash"/>
            </a:ln>
            <a:effectLst>
              <a:outerShdw blurRad="190500" dist="190500" dir="8100000" algn="tr" rotWithShape="0">
                <a:schemeClr val="accent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pic>
          <p:nvPicPr>
            <p:cNvPr id="41" name="图形 40"/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9386002" y="7302500"/>
              <a:ext cx="228600" cy="228600"/>
            </a:xfrm>
            <a:prstGeom prst="rect">
              <a:avLst/>
            </a:prstGeom>
          </p:spPr>
        </p:pic>
      </p:grpSp>
      <p:sp>
        <p:nvSpPr>
          <p:cNvPr id="39" name="文本框 38"/>
          <p:cNvSpPr txBox="1"/>
          <p:nvPr/>
        </p:nvSpPr>
        <p:spPr>
          <a:xfrm>
            <a:off x="8754956" y="4854021"/>
            <a:ext cx="2765533" cy="2769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7200" b="0" i="0" u="none" strike="noStrike" cap="none" spc="0" normalizeH="0" baseline="0">
                <a:ln>
                  <a:noFill/>
                </a:ln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70000">
                      <a:schemeClr val="accent1"/>
                    </a:gs>
                  </a:gsLst>
                  <a:lin ang="5400000" scaled="1"/>
                </a:gradFill>
                <a:uLnTx/>
                <a:uFillTx/>
                <a:latin typeface="+mj-ea"/>
                <a:ea typeface="+mj-ea"/>
                <a:cs typeface="OPPOSans B" panose="00020600040101010101" pitchFamily="18" charset="-122"/>
              </a:defRPr>
            </a:lvl1pPr>
          </a:lstStyle>
          <a:p>
            <a:r>
              <a:rPr lang="zh-CN" altLang="en-US" sz="1800" dirty="0">
                <a:solidFill>
                  <a:schemeClr val="accent1"/>
                </a:solidFill>
                <a:cs typeface="思源黑体 CN Normal" panose="020B0400000000000000" pitchFamily="34" charset="-122"/>
              </a:rPr>
              <a:t>小众海岛游受关注</a:t>
            </a:r>
            <a:endParaRPr lang="zh-CN" altLang="en-US" sz="1800" dirty="0">
              <a:solidFill>
                <a:schemeClr val="accent1"/>
              </a:solidFill>
              <a:cs typeface="思源黑体 CN Normal" panose="020B0400000000000000" pitchFamily="34" charset="-122"/>
            </a:endParaRPr>
          </a:p>
        </p:txBody>
      </p:sp>
      <p:sp>
        <p:nvSpPr>
          <p:cNvPr id="42" name="文本框 86"/>
          <p:cNvSpPr txBox="1"/>
          <p:nvPr/>
        </p:nvSpPr>
        <p:spPr>
          <a:xfrm>
            <a:off x="8754955" y="5171255"/>
            <a:ext cx="2765533" cy="1097608"/>
          </a:xfrm>
          <a:prstGeom prst="rect">
            <a:avLst/>
          </a:prstGeom>
        </p:spPr>
        <p:txBody>
          <a:bodyPr wrap="square" lIns="0" tIns="0" rIns="0" bIns="0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30000"/>
              </a:lnSpc>
              <a:defRPr/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思源黑体 CN Normal" panose="020B0400000000000000" pitchFamily="34" charset="-122"/>
              </a:rPr>
              <a:t>随着出境游逐步恢复，国内小众海岛如东山岛、嵊泗列岛等成为替代性热门选择，满足游客对休闲度假与私密性的双重需求。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思源黑体 CN Normal" panose="020B0400000000000000" pitchFamily="34" charset="-122"/>
            </a:endParaRPr>
          </a:p>
        </p:txBody>
      </p:sp>
      <p:sp>
        <p:nvSpPr>
          <p:cNvPr id="45" name="文本框 44"/>
          <p:cNvSpPr txBox="1"/>
          <p:nvPr/>
        </p:nvSpPr>
        <p:spPr>
          <a:xfrm flipH="1">
            <a:off x="673100" y="1598266"/>
            <a:ext cx="2765533" cy="2769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7200" b="0" i="0" u="none" strike="noStrike" cap="none" spc="0" normalizeH="0" baseline="0">
                <a:ln>
                  <a:noFill/>
                </a:ln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70000">
                      <a:schemeClr val="accent1"/>
                    </a:gs>
                  </a:gsLst>
                  <a:lin ang="5400000" scaled="1"/>
                </a:gradFill>
                <a:uLnTx/>
                <a:uFillTx/>
                <a:latin typeface="+mj-ea"/>
                <a:ea typeface="+mj-ea"/>
                <a:cs typeface="OPPOSans B" panose="00020600040101010101" pitchFamily="18" charset="-122"/>
              </a:defRPr>
            </a:lvl1pPr>
          </a:lstStyle>
          <a:p>
            <a:pPr algn="r"/>
            <a:r>
              <a:rPr lang="zh-CN" altLang="en-US" sz="1800" dirty="0">
                <a:solidFill>
                  <a:schemeClr val="accent1"/>
                </a:solidFill>
                <a:cs typeface="思源黑体 CN Normal" panose="020B0400000000000000" pitchFamily="34" charset="-122"/>
              </a:rPr>
              <a:t>城市旅游热度上升</a:t>
            </a:r>
            <a:endParaRPr lang="zh-CN" altLang="en-US" sz="1800" dirty="0">
              <a:solidFill>
                <a:schemeClr val="accent1"/>
              </a:solidFill>
              <a:cs typeface="思源黑体 CN Normal" panose="020B0400000000000000" pitchFamily="34" charset="-122"/>
            </a:endParaRPr>
          </a:p>
        </p:txBody>
      </p:sp>
      <p:sp>
        <p:nvSpPr>
          <p:cNvPr id="48" name="文本框 86"/>
          <p:cNvSpPr txBox="1"/>
          <p:nvPr/>
        </p:nvSpPr>
        <p:spPr>
          <a:xfrm flipH="1">
            <a:off x="673100" y="1915500"/>
            <a:ext cx="2765533" cy="1097608"/>
          </a:xfrm>
          <a:prstGeom prst="rect">
            <a:avLst/>
          </a:prstGeom>
        </p:spPr>
        <p:txBody>
          <a:bodyPr wrap="square" lIns="0" tIns="0" rIns="0" bIns="0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30000"/>
              </a:lnSpc>
              <a:defRPr/>
            </a:pP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思源黑体 CN Normal" panose="020B0400000000000000" pitchFamily="34" charset="-122"/>
              </a:rPr>
              <a:t>2024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思源黑体 CN Normal" panose="020B0400000000000000" pitchFamily="34" charset="-122"/>
              </a:rPr>
              <a:t>年暑期，北京、上海、广州等一线城市的文旅融合项目吸引了大量家庭游客，城市夜游与文化展览成为热门选择。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思源黑体 CN Normal" panose="020B0400000000000000" pitchFamily="34" charset="-122"/>
            </a:endParaRPr>
          </a:p>
        </p:txBody>
      </p:sp>
      <p:sp>
        <p:nvSpPr>
          <p:cNvPr id="51" name="文本框 50"/>
          <p:cNvSpPr txBox="1"/>
          <p:nvPr/>
        </p:nvSpPr>
        <p:spPr>
          <a:xfrm flipH="1">
            <a:off x="673100" y="4854021"/>
            <a:ext cx="2765533" cy="2769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7200" b="0" i="0" u="none" strike="noStrike" cap="none" spc="0" normalizeH="0" baseline="0">
                <a:ln>
                  <a:noFill/>
                </a:ln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70000">
                      <a:schemeClr val="accent1"/>
                    </a:gs>
                  </a:gsLst>
                  <a:lin ang="5400000" scaled="1"/>
                </a:gradFill>
                <a:uLnTx/>
                <a:uFillTx/>
                <a:latin typeface="+mj-ea"/>
                <a:ea typeface="+mj-ea"/>
                <a:cs typeface="OPPOSans B" panose="00020600040101010101" pitchFamily="18" charset="-122"/>
              </a:defRPr>
            </a:lvl1pPr>
          </a:lstStyle>
          <a:p>
            <a:pPr algn="r"/>
            <a:r>
              <a:rPr lang="zh-CN" altLang="en-US" sz="1800" dirty="0">
                <a:solidFill>
                  <a:schemeClr val="accent1"/>
                </a:solidFill>
                <a:cs typeface="思源黑体 CN Normal" panose="020B0400000000000000" pitchFamily="34" charset="-122"/>
              </a:rPr>
              <a:t>沉浸式文化古镇兴起</a:t>
            </a:r>
            <a:endParaRPr lang="zh-CN" altLang="en-US" sz="1800" dirty="0">
              <a:solidFill>
                <a:schemeClr val="accent1"/>
              </a:solidFill>
              <a:cs typeface="思源黑体 CN Normal" panose="020B0400000000000000" pitchFamily="34" charset="-122"/>
            </a:endParaRPr>
          </a:p>
        </p:txBody>
      </p:sp>
      <p:sp>
        <p:nvSpPr>
          <p:cNvPr id="54" name="文本框 86"/>
          <p:cNvSpPr txBox="1"/>
          <p:nvPr/>
        </p:nvSpPr>
        <p:spPr>
          <a:xfrm flipH="1">
            <a:off x="673100" y="5171255"/>
            <a:ext cx="2765533" cy="1097608"/>
          </a:xfrm>
          <a:prstGeom prst="rect">
            <a:avLst/>
          </a:prstGeom>
        </p:spPr>
        <p:txBody>
          <a:bodyPr wrap="square" lIns="0" tIns="0" rIns="0" bIns="0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30000"/>
              </a:lnSpc>
              <a:defRPr/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思源黑体 CN Normal" panose="020B0400000000000000" pitchFamily="34" charset="-122"/>
              </a:rPr>
              <a:t>乌镇、周庄、凤凰古城等古镇通过打造沉浸式体验项目，吸引年轻游客，推动了传统文化与现代旅游的深度融合。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思源黑体 CN Normal" panose="020B0400000000000000" pitchFamily="34" charset="-122"/>
            </a:endParaRPr>
          </a:p>
        </p:txBody>
      </p:sp>
      <p:grpSp>
        <p:nvGrpSpPr>
          <p:cNvPr id="204" name="组合 203"/>
          <p:cNvGrpSpPr/>
          <p:nvPr/>
        </p:nvGrpSpPr>
        <p:grpSpPr>
          <a:xfrm>
            <a:off x="1" y="3221556"/>
            <a:ext cx="12179300" cy="1389816"/>
            <a:chOff x="-4541616" y="4951582"/>
            <a:chExt cx="1745076" cy="2813432"/>
          </a:xfrm>
        </p:grpSpPr>
        <p:sp>
          <p:nvSpPr>
            <p:cNvPr id="116" name="矩形: 圆角 115"/>
            <p:cNvSpPr/>
            <p:nvPr/>
          </p:nvSpPr>
          <p:spPr>
            <a:xfrm>
              <a:off x="-4541616" y="4951582"/>
              <a:ext cx="1745076" cy="2813432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 w="12700">
              <a:noFill/>
            </a:ln>
            <a:effectLst>
              <a:outerShdw blurRad="228600" dist="127000" dir="3600000" rotWithShape="0">
                <a:schemeClr val="accent2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926" tIns="48463" rIns="96926" bIns="48463" rtlCol="0" anchor="ctr"/>
            <a:lstStyle/>
            <a:p>
              <a:pPr algn="ctr"/>
              <a:endParaRPr lang="zh-CN" altLang="en-US" sz="1910">
                <a:cs typeface="思源黑体 CN Normal" panose="020B0400000000000000" pitchFamily="34" charset="-122"/>
              </a:endParaRPr>
            </a:p>
          </p:txBody>
        </p:sp>
        <p:sp>
          <p:nvSpPr>
            <p:cNvPr id="202" name="矩形: 圆角 201"/>
            <p:cNvSpPr/>
            <p:nvPr/>
          </p:nvSpPr>
          <p:spPr>
            <a:xfrm>
              <a:off x="-4524640" y="5079225"/>
              <a:ext cx="1711124" cy="2558143"/>
            </a:xfrm>
            <a:prstGeom prst="roundRect">
              <a:avLst>
                <a:gd name="adj" fmla="val 9034"/>
              </a:avLst>
            </a:prstGeom>
            <a:noFill/>
            <a:ln>
              <a:solidFill>
                <a:schemeClr val="bg1"/>
              </a:solidFill>
              <a:prstDash val="lgDash"/>
            </a:ln>
            <a:effectLst>
              <a:outerShdw blurRad="190500" dist="190500" dir="8100000" algn="tr" rotWithShape="0">
                <a:schemeClr val="accent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</p:grpSp>
      <p:pic>
        <p:nvPicPr>
          <p:cNvPr id="447" name="图片 44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49718" y="916156"/>
            <a:ext cx="5614484" cy="5614484"/>
          </a:xfrm>
          <a:prstGeom prst="rect">
            <a:avLst/>
          </a:prstGeom>
          <a:effectLst>
            <a:outerShdw blurRad="190500" dist="190500" dir="2700000" algn="tl" rotWithShape="0">
              <a:schemeClr val="accent1">
                <a:lumMod val="50000"/>
                <a:alpha val="40000"/>
              </a:schemeClr>
            </a:outerShdw>
          </a:effectLst>
        </p:spPr>
      </p:pic>
      <p:sp>
        <p:nvSpPr>
          <p:cNvPr id="445" name="文本框 444"/>
          <p:cNvSpPr txBox="1"/>
          <p:nvPr/>
        </p:nvSpPr>
        <p:spPr>
          <a:xfrm>
            <a:off x="673100" y="3693807"/>
            <a:ext cx="3185203" cy="445315"/>
          </a:xfrm>
          <a:prstGeom prst="rect">
            <a:avLst/>
          </a:prstGeom>
          <a:noFill/>
          <a:effectLst/>
        </p:spPr>
        <p:txBody>
          <a:bodyPr wrap="square" lIns="0" tIns="0" rIns="0" bIns="0">
            <a:no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200" b="0" i="0" u="none" strike="noStrike" cap="none" spc="0" normalizeH="0" baseline="0">
                <a:ln>
                  <a:noFill/>
                </a:ln>
                <a:gradFill>
                  <a:gsLst>
                    <a:gs pos="0">
                      <a:schemeClr val="accent1">
                        <a:lumMod val="80000"/>
                        <a:lumOff val="20000"/>
                      </a:schemeClr>
                    </a:gs>
                    <a:gs pos="70000">
                      <a:srgbClr val="235CED"/>
                    </a:gs>
                  </a:gsLst>
                  <a:lin ang="2700000" scaled="0"/>
                </a:gradFill>
                <a:effectLst/>
                <a:uLnTx/>
                <a:uFillTx/>
                <a:latin typeface="+mj-ea"/>
                <a:ea typeface="+mj-ea"/>
              </a:defRPr>
            </a:lvl1pPr>
          </a:lstStyle>
          <a:p>
            <a:pPr algn="ctr">
              <a:lnSpc>
                <a:spcPct val="130000"/>
              </a:lnSpc>
            </a:pPr>
            <a:r>
              <a:rPr lang="zh-CN" altLang="en-US" sz="2400" dirty="0">
                <a:solidFill>
                  <a:schemeClr val="bg1"/>
                </a:solidFill>
                <a:cs typeface="思源黑体 CN Normal" panose="020B0400000000000000" pitchFamily="34" charset="-122"/>
              </a:rPr>
              <a:t>分析最受欢迎的城市</a:t>
            </a:r>
            <a:endParaRPr lang="zh-CN" altLang="en-US" sz="2400" dirty="0">
              <a:solidFill>
                <a:schemeClr val="bg1"/>
              </a:solidFill>
              <a:cs typeface="思源黑体 CN Normal" panose="020B0400000000000000" pitchFamily="34" charset="-122"/>
            </a:endParaRPr>
          </a:p>
        </p:txBody>
      </p:sp>
      <p:sp>
        <p:nvSpPr>
          <p:cNvPr id="446" name="文本框 445"/>
          <p:cNvSpPr txBox="1"/>
          <p:nvPr/>
        </p:nvSpPr>
        <p:spPr>
          <a:xfrm>
            <a:off x="8333697" y="3693807"/>
            <a:ext cx="3185203" cy="445315"/>
          </a:xfrm>
          <a:prstGeom prst="rect">
            <a:avLst/>
          </a:prstGeom>
          <a:noFill/>
          <a:effectLst/>
        </p:spPr>
        <p:txBody>
          <a:bodyPr wrap="square" lIns="0" tIns="0" rIns="0" bIns="0">
            <a:no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200" b="0" i="0" u="none" strike="noStrike" cap="none" spc="0" normalizeH="0" baseline="0">
                <a:ln>
                  <a:noFill/>
                </a:ln>
                <a:gradFill>
                  <a:gsLst>
                    <a:gs pos="0">
                      <a:schemeClr val="accent1">
                        <a:lumMod val="80000"/>
                        <a:lumOff val="20000"/>
                      </a:schemeClr>
                    </a:gs>
                    <a:gs pos="70000">
                      <a:srgbClr val="235CED"/>
                    </a:gs>
                  </a:gsLst>
                  <a:lin ang="2700000" scaled="0"/>
                </a:gradFill>
                <a:effectLst/>
                <a:uLnTx/>
                <a:uFillTx/>
                <a:latin typeface="+mj-ea"/>
                <a:ea typeface="+mj-ea"/>
              </a:defRPr>
            </a:lvl1pPr>
          </a:lstStyle>
          <a:p>
            <a:pPr algn="ctr">
              <a:lnSpc>
                <a:spcPct val="130000"/>
              </a:lnSpc>
            </a:pPr>
            <a:r>
              <a:rPr lang="zh-CN" altLang="en-US" sz="2400" dirty="0">
                <a:solidFill>
                  <a:schemeClr val="bg1"/>
                </a:solidFill>
                <a:cs typeface="思源黑体 CN Normal" panose="020B0400000000000000" pitchFamily="34" charset="-122"/>
              </a:rPr>
              <a:t>分析最受欢迎的自然区</a:t>
            </a:r>
            <a:endParaRPr lang="zh-CN" altLang="en-US" sz="2400" dirty="0">
              <a:solidFill>
                <a:schemeClr val="bg1"/>
              </a:solidFill>
              <a:cs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矩形: 圆角 1"/>
            <p:cNvSpPr/>
            <p:nvPr/>
          </p:nvSpPr>
          <p:spPr>
            <a:xfrm>
              <a:off x="0" y="0"/>
              <a:ext cx="12192000" cy="6858000"/>
            </a:xfrm>
            <a:prstGeom prst="roundRect">
              <a:avLst>
                <a:gd name="adj" fmla="val 0"/>
              </a:avLst>
            </a:prstGeom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198699" y="993974"/>
              <a:ext cx="11794603" cy="5864026"/>
              <a:chOff x="198699" y="993974"/>
              <a:chExt cx="11794603" cy="5864026"/>
            </a:xfrm>
          </p:grpSpPr>
          <p:sp>
            <p:nvSpPr>
              <p:cNvPr id="9" name="任意多边形: 形状 8"/>
              <p:cNvSpPr/>
              <p:nvPr/>
            </p:nvSpPr>
            <p:spPr>
              <a:xfrm>
                <a:off x="198699" y="993974"/>
                <a:ext cx="11794603" cy="5864026"/>
              </a:xfrm>
              <a:custGeom>
                <a:avLst/>
                <a:gdLst>
                  <a:gd name="connsiteX0" fmla="*/ 790697 w 11794603"/>
                  <a:gd name="connsiteY0" fmla="*/ 0 h 5864026"/>
                  <a:gd name="connsiteX1" fmla="*/ 11003906 w 11794603"/>
                  <a:gd name="connsiteY1" fmla="*/ 0 h 5864026"/>
                  <a:gd name="connsiteX2" fmla="*/ 11794603 w 11794603"/>
                  <a:gd name="connsiteY2" fmla="*/ 790697 h 5864026"/>
                  <a:gd name="connsiteX3" fmla="*/ 11794603 w 11794603"/>
                  <a:gd name="connsiteY3" fmla="*/ 5864026 h 5864026"/>
                  <a:gd name="connsiteX4" fmla="*/ 0 w 11794603"/>
                  <a:gd name="connsiteY4" fmla="*/ 5864026 h 5864026"/>
                  <a:gd name="connsiteX5" fmla="*/ 0 w 11794603"/>
                  <a:gd name="connsiteY5" fmla="*/ 790697 h 5864026"/>
                  <a:gd name="connsiteX6" fmla="*/ 790697 w 11794603"/>
                  <a:gd name="connsiteY6" fmla="*/ 0 h 5864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794603" h="5864026">
                    <a:moveTo>
                      <a:pt x="790697" y="0"/>
                    </a:moveTo>
                    <a:lnTo>
                      <a:pt x="11003906" y="0"/>
                    </a:lnTo>
                    <a:cubicBezTo>
                      <a:pt x="11440596" y="0"/>
                      <a:pt x="11794603" y="354007"/>
                      <a:pt x="11794603" y="790697"/>
                    </a:cubicBezTo>
                    <a:lnTo>
                      <a:pt x="11794603" y="5864026"/>
                    </a:lnTo>
                    <a:lnTo>
                      <a:pt x="0" y="5864026"/>
                    </a:lnTo>
                    <a:lnTo>
                      <a:pt x="0" y="790697"/>
                    </a:lnTo>
                    <a:cubicBezTo>
                      <a:pt x="0" y="354007"/>
                      <a:pt x="354007" y="0"/>
                      <a:pt x="790697" y="0"/>
                    </a:cubicBezTo>
                    <a:close/>
                  </a:path>
                </a:pathLst>
              </a:custGeom>
              <a:gradFill>
                <a:gsLst>
                  <a:gs pos="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/>
                  </a:gs>
                </a:gsLst>
                <a:lin ang="2700000" scaled="0"/>
              </a:gradFill>
              <a:ln>
                <a:noFill/>
              </a:ln>
              <a:effectLst>
                <a:outerShdw blurRad="190500" dist="190500" dir="8100000" algn="tr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  <p:sp>
            <p:nvSpPr>
              <p:cNvPr id="7" name="任意多边形: 形状 6"/>
              <p:cNvSpPr/>
              <p:nvPr/>
            </p:nvSpPr>
            <p:spPr>
              <a:xfrm>
                <a:off x="335666" y="1104900"/>
                <a:ext cx="11520668" cy="5753100"/>
              </a:xfrm>
              <a:custGeom>
                <a:avLst/>
                <a:gdLst>
                  <a:gd name="connsiteX0" fmla="*/ 758195 w 11520668"/>
                  <a:gd name="connsiteY0" fmla="*/ 0 h 5753100"/>
                  <a:gd name="connsiteX1" fmla="*/ 10762473 w 11520668"/>
                  <a:gd name="connsiteY1" fmla="*/ 0 h 5753100"/>
                  <a:gd name="connsiteX2" fmla="*/ 11520668 w 11520668"/>
                  <a:gd name="connsiteY2" fmla="*/ 758195 h 5753100"/>
                  <a:gd name="connsiteX3" fmla="*/ 11520668 w 11520668"/>
                  <a:gd name="connsiteY3" fmla="*/ 5753100 h 5753100"/>
                  <a:gd name="connsiteX4" fmla="*/ 0 w 11520668"/>
                  <a:gd name="connsiteY4" fmla="*/ 5753100 h 5753100"/>
                  <a:gd name="connsiteX5" fmla="*/ 0 w 11520668"/>
                  <a:gd name="connsiteY5" fmla="*/ 758195 h 5753100"/>
                  <a:gd name="connsiteX6" fmla="*/ 758195 w 11520668"/>
                  <a:gd name="connsiteY6" fmla="*/ 0 h 5753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520668" h="5753100">
                    <a:moveTo>
                      <a:pt x="758195" y="0"/>
                    </a:moveTo>
                    <a:lnTo>
                      <a:pt x="10762473" y="0"/>
                    </a:lnTo>
                    <a:cubicBezTo>
                      <a:pt x="11181213" y="0"/>
                      <a:pt x="11520668" y="339455"/>
                      <a:pt x="11520668" y="758195"/>
                    </a:cubicBezTo>
                    <a:lnTo>
                      <a:pt x="11520668" y="5753100"/>
                    </a:lnTo>
                    <a:lnTo>
                      <a:pt x="0" y="5753100"/>
                    </a:lnTo>
                    <a:lnTo>
                      <a:pt x="0" y="758195"/>
                    </a:lnTo>
                    <a:cubicBezTo>
                      <a:pt x="0" y="339455"/>
                      <a:pt x="339455" y="0"/>
                      <a:pt x="758195" y="0"/>
                    </a:cubicBezTo>
                    <a:close/>
                  </a:path>
                </a:pathLst>
              </a:custGeom>
              <a:gradFill>
                <a:gsLst>
                  <a:gs pos="18000">
                    <a:schemeClr val="bg1"/>
                  </a:gs>
                  <a:gs pos="100000">
                    <a:schemeClr val="accent1">
                      <a:lumMod val="10000"/>
                      <a:lumOff val="9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  <p:sp>
            <p:nvSpPr>
              <p:cNvPr id="12" name="任意多边形: 形状 11"/>
              <p:cNvSpPr/>
              <p:nvPr/>
            </p:nvSpPr>
            <p:spPr>
              <a:xfrm>
                <a:off x="378533" y="6695440"/>
                <a:ext cx="11434937" cy="162560"/>
              </a:xfrm>
              <a:custGeom>
                <a:avLst/>
                <a:gdLst>
                  <a:gd name="connsiteX0" fmla="*/ 219325 w 11434937"/>
                  <a:gd name="connsiteY0" fmla="*/ 0 h 162560"/>
                  <a:gd name="connsiteX1" fmla="*/ 11215611 w 11434937"/>
                  <a:gd name="connsiteY1" fmla="*/ 0 h 162560"/>
                  <a:gd name="connsiteX2" fmla="*/ 11430932 w 11434937"/>
                  <a:gd name="connsiteY2" fmla="*/ 142724 h 162560"/>
                  <a:gd name="connsiteX3" fmla="*/ 11434937 w 11434937"/>
                  <a:gd name="connsiteY3" fmla="*/ 162560 h 162560"/>
                  <a:gd name="connsiteX4" fmla="*/ 0 w 11434937"/>
                  <a:gd name="connsiteY4" fmla="*/ 162560 h 162560"/>
                  <a:gd name="connsiteX5" fmla="*/ 4004 w 11434937"/>
                  <a:gd name="connsiteY5" fmla="*/ 142724 h 162560"/>
                  <a:gd name="connsiteX6" fmla="*/ 219325 w 11434937"/>
                  <a:gd name="connsiteY6" fmla="*/ 0 h 162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434937" h="162560">
                    <a:moveTo>
                      <a:pt x="219325" y="0"/>
                    </a:moveTo>
                    <a:lnTo>
                      <a:pt x="11215611" y="0"/>
                    </a:lnTo>
                    <a:cubicBezTo>
                      <a:pt x="11312407" y="0"/>
                      <a:pt x="11395457" y="58851"/>
                      <a:pt x="11430932" y="142724"/>
                    </a:cubicBezTo>
                    <a:lnTo>
                      <a:pt x="11434937" y="162560"/>
                    </a:lnTo>
                    <a:lnTo>
                      <a:pt x="0" y="162560"/>
                    </a:lnTo>
                    <a:lnTo>
                      <a:pt x="4004" y="142724"/>
                    </a:lnTo>
                    <a:cubicBezTo>
                      <a:pt x="39480" y="58851"/>
                      <a:pt x="122530" y="0"/>
                      <a:pt x="21932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</p:grpSp>
      </p:grpSp>
      <p:sp>
        <p:nvSpPr>
          <p:cNvPr id="4" name="文本框 3"/>
          <p:cNvSpPr txBox="1"/>
          <p:nvPr/>
        </p:nvSpPr>
        <p:spPr>
          <a:xfrm>
            <a:off x="669924" y="383073"/>
            <a:ext cx="10848975" cy="492443"/>
          </a:xfrm>
          <a:prstGeom prst="rect">
            <a:avLst/>
          </a:prstGeom>
          <a:noFill/>
          <a:effectLst/>
        </p:spPr>
        <p:txBody>
          <a:bodyPr wrap="none" lIns="0" tIns="0" rIns="0" bIns="0" rtlCol="0" anchor="ctr" anchorCtr="0">
            <a:noAutofit/>
          </a:bodyPr>
          <a:lstStyle/>
          <a:p>
            <a:pPr algn="ctr">
              <a:lnSpc>
                <a:spcPct val="120000"/>
              </a:lnSpc>
              <a:spcBef>
                <a:spcPts val="1000"/>
              </a:spcBef>
              <a:defRPr/>
            </a:pPr>
            <a:r>
              <a:rPr lang="zh-CN" altLang="en-US" sz="3200" dirty="0">
                <a:solidFill>
                  <a:schemeClr val="bg1"/>
                </a:solidFill>
                <a:latin typeface="+mj-ea"/>
                <a:ea typeface="+mj-ea"/>
                <a:cs typeface="思源黑体 CN Normal" panose="020B0400000000000000" pitchFamily="34" charset="-122"/>
                <a:sym typeface="+mn-lt"/>
              </a:rPr>
              <a:t>不同人群的暑期出行需求</a:t>
            </a:r>
            <a:endParaRPr lang="zh-CN" altLang="en-US" sz="3200" dirty="0">
              <a:solidFill>
                <a:schemeClr val="bg1"/>
              </a:solidFill>
              <a:latin typeface="+mj-ea"/>
              <a:ea typeface="+mj-ea"/>
              <a:cs typeface="思源黑体 CN Normal" panose="020B0400000000000000" pitchFamily="34" charset="-122"/>
              <a:sym typeface="+mn-lt"/>
            </a:endParaRPr>
          </a:p>
        </p:txBody>
      </p:sp>
      <p:pic>
        <p:nvPicPr>
          <p:cNvPr id="209" name="图片 20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7759" y="1255677"/>
            <a:ext cx="3583791" cy="3583791"/>
          </a:xfrm>
          <a:prstGeom prst="rect">
            <a:avLst/>
          </a:prstGeom>
          <a:effectLst>
            <a:outerShdw blurRad="190500" dist="190500" dir="2700000" algn="tl" rotWithShape="0">
              <a:schemeClr val="accent1">
                <a:lumMod val="50000"/>
                <a:alpha val="40000"/>
              </a:schemeClr>
            </a:outerShdw>
          </a:effectLst>
        </p:spPr>
      </p:pic>
      <p:sp>
        <p:nvSpPr>
          <p:cNvPr id="3" name="文本框 2"/>
          <p:cNvSpPr txBox="1"/>
          <p:nvPr/>
        </p:nvSpPr>
        <p:spPr>
          <a:xfrm flipH="1">
            <a:off x="666885" y="5119388"/>
            <a:ext cx="2985538" cy="1014711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rPr>
              <a:t>家庭亲子群体更倾向于选择寓教于乐的旅行目的地，如博物馆、自然景区和亲子乐园，注重行程安全与舒适性。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sp>
        <p:nvSpPr>
          <p:cNvPr id="183" name="矩形: 圆角 -8"/>
          <p:cNvSpPr/>
          <p:nvPr/>
        </p:nvSpPr>
        <p:spPr>
          <a:xfrm>
            <a:off x="1074067" y="4470031"/>
            <a:ext cx="2171174" cy="50481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>
            <a:noFill/>
          </a:ln>
          <a:effectLst>
            <a:outerShdw blurRad="228600" dist="127000" dir="3600000" rotWithShape="0">
              <a:schemeClr val="accent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6926" tIns="48463" rIns="96926" bIns="48463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184" name="矩形: 圆角 -10"/>
          <p:cNvSpPr txBox="1"/>
          <p:nvPr/>
        </p:nvSpPr>
        <p:spPr>
          <a:xfrm>
            <a:off x="1169012" y="4583938"/>
            <a:ext cx="1981283" cy="27699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gradFill>
                  <a:gsLst>
                    <a:gs pos="0">
                      <a:schemeClr val="accent1">
                        <a:lumMod val="80000"/>
                        <a:lumOff val="20000"/>
                      </a:schemeClr>
                    </a:gs>
                    <a:gs pos="70000">
                      <a:schemeClr val="accent1"/>
                    </a:gs>
                  </a:gsLst>
                  <a:lin ang="5400000" scaled="1"/>
                </a:gradFill>
                <a:latin typeface="+mj-ea"/>
                <a:ea typeface="+mj-ea"/>
                <a:cs typeface="OPPOSans R" panose="00020600040101010101" pitchFamily="18" charset="-122"/>
              </a:defRPr>
            </a:lvl1pPr>
          </a:lstStyle>
          <a:p>
            <a:pPr algn="ctr"/>
            <a:r>
              <a:rPr lang="zh-CN" altLang="en-US" dirty="0">
                <a:solidFill>
                  <a:schemeClr val="bg1"/>
                </a:solidFill>
                <a:cs typeface="思源黑体 CN Normal" panose="020B0400000000000000" pitchFamily="34" charset="-122"/>
              </a:rPr>
              <a:t>家庭亲子特点</a:t>
            </a:r>
            <a:endParaRPr lang="zh-CN" altLang="en-US" dirty="0">
              <a:solidFill>
                <a:schemeClr val="bg1"/>
              </a:solidFill>
              <a:cs typeface="思源黑体 CN Normal" panose="020B0400000000000000" pitchFamily="34" charset="-122"/>
            </a:endParaRPr>
          </a:p>
        </p:txBody>
      </p:sp>
      <p:sp>
        <p:nvSpPr>
          <p:cNvPr id="182" name="矩形: 圆角 -8"/>
          <p:cNvSpPr/>
          <p:nvPr/>
        </p:nvSpPr>
        <p:spPr>
          <a:xfrm>
            <a:off x="1130745" y="4520725"/>
            <a:ext cx="2057816" cy="403428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  <a:prstDash val="lgDash"/>
          </a:ln>
          <a:effectLst>
            <a:outerShdw blurRad="190500" dist="190500" dir="8100000" algn="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思源黑体 CN Normal" panose="020B0400000000000000" pitchFamily="34" charset="-122"/>
              <a:sym typeface="+mn-ea"/>
            </a:endParaRPr>
          </a:p>
        </p:txBody>
      </p:sp>
      <p:pic>
        <p:nvPicPr>
          <p:cNvPr id="207" name="图片 20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7933" y="1255677"/>
            <a:ext cx="3583791" cy="3583791"/>
          </a:xfrm>
          <a:prstGeom prst="rect">
            <a:avLst/>
          </a:prstGeom>
          <a:effectLst>
            <a:outerShdw blurRad="190500" dist="190500" dir="2700000" algn="tl" rotWithShape="0">
              <a:schemeClr val="accent1">
                <a:lumMod val="50000"/>
                <a:alpha val="40000"/>
              </a:schemeClr>
            </a:outerShdw>
          </a:effectLst>
        </p:spPr>
      </p:pic>
      <p:sp>
        <p:nvSpPr>
          <p:cNvPr id="18" name="文本框 17"/>
          <p:cNvSpPr txBox="1"/>
          <p:nvPr/>
        </p:nvSpPr>
        <p:spPr>
          <a:xfrm flipH="1">
            <a:off x="4597059" y="5119388"/>
            <a:ext cx="2985538" cy="1014711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rPr>
              <a:t>学生群体偏好性价比高、体验感强的旅游产品，热衷于自由行、研学旅行和网红打卡地，追求新鲜与互动体验。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sp>
        <p:nvSpPr>
          <p:cNvPr id="178" name="矩形: 圆角 -8"/>
          <p:cNvSpPr/>
          <p:nvPr/>
        </p:nvSpPr>
        <p:spPr>
          <a:xfrm>
            <a:off x="5004240" y="4470031"/>
            <a:ext cx="2171174" cy="50481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2700">
            <a:noFill/>
          </a:ln>
          <a:effectLst>
            <a:outerShdw blurRad="228600" dist="127000" dir="3600000" rotWithShape="0">
              <a:schemeClr val="accent2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926" tIns="48463" rIns="96926" bIns="48463"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910"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179" name="矩形: 圆角 -10"/>
          <p:cNvSpPr txBox="1"/>
          <p:nvPr/>
        </p:nvSpPr>
        <p:spPr>
          <a:xfrm>
            <a:off x="5099185" y="4583938"/>
            <a:ext cx="1981283" cy="27699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gradFill>
                  <a:gsLst>
                    <a:gs pos="0">
                      <a:schemeClr val="accent1">
                        <a:lumMod val="80000"/>
                        <a:lumOff val="20000"/>
                      </a:schemeClr>
                    </a:gs>
                    <a:gs pos="70000">
                      <a:schemeClr val="accent1"/>
                    </a:gs>
                  </a:gsLst>
                  <a:lin ang="5400000" scaled="1"/>
                </a:gradFill>
                <a:latin typeface="+mj-ea"/>
                <a:ea typeface="+mj-ea"/>
                <a:cs typeface="OPPOSans R" panose="00020600040101010101" pitchFamily="18" charset="-122"/>
              </a:defRPr>
            </a:lvl1pPr>
          </a:lstStyle>
          <a:p>
            <a:pPr algn="ctr"/>
            <a:r>
              <a:rPr lang="zh-CN" altLang="en-US" dirty="0">
                <a:solidFill>
                  <a:schemeClr val="bg1"/>
                </a:solidFill>
                <a:cs typeface="思源黑体 CN Normal" panose="020B0400000000000000" pitchFamily="34" charset="-122"/>
              </a:rPr>
              <a:t>学生群体偏好</a:t>
            </a:r>
            <a:endParaRPr lang="zh-CN" altLang="en-US" dirty="0">
              <a:solidFill>
                <a:schemeClr val="bg1"/>
              </a:solidFill>
              <a:cs typeface="思源黑体 CN Normal" panose="020B0400000000000000" pitchFamily="34" charset="-122"/>
            </a:endParaRPr>
          </a:p>
        </p:txBody>
      </p:sp>
      <p:sp>
        <p:nvSpPr>
          <p:cNvPr id="177" name="矩形: 圆角 -8"/>
          <p:cNvSpPr/>
          <p:nvPr/>
        </p:nvSpPr>
        <p:spPr>
          <a:xfrm>
            <a:off x="5060918" y="4520725"/>
            <a:ext cx="2057816" cy="403428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  <a:prstDash val="lgDash"/>
          </a:ln>
          <a:effectLst>
            <a:outerShdw blurRad="190500" dist="190500" dir="8100000" algn="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思源黑体 CN Normal" panose="020B0400000000000000" pitchFamily="34" charset="-122"/>
              <a:sym typeface="+mn-ea"/>
            </a:endParaRPr>
          </a:p>
        </p:txBody>
      </p:sp>
      <p:pic>
        <p:nvPicPr>
          <p:cNvPr id="205" name="图片 20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8108" y="1255677"/>
            <a:ext cx="3583791" cy="3583791"/>
          </a:xfrm>
          <a:prstGeom prst="rect">
            <a:avLst/>
          </a:prstGeom>
          <a:effectLst>
            <a:outerShdw blurRad="190500" dist="190500" dir="2700000" algn="tl" rotWithShape="0">
              <a:schemeClr val="accent1">
                <a:lumMod val="50000"/>
                <a:alpha val="40000"/>
              </a:schemeClr>
            </a:outerShdw>
          </a:effectLst>
        </p:spPr>
      </p:pic>
      <p:sp>
        <p:nvSpPr>
          <p:cNvPr id="42" name="文本框 41"/>
          <p:cNvSpPr txBox="1"/>
          <p:nvPr/>
        </p:nvSpPr>
        <p:spPr>
          <a:xfrm flipH="1">
            <a:off x="8527234" y="5119388"/>
            <a:ext cx="2985538" cy="1014711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rPr>
              <a:t>情侣群体偏爱浪漫氛围浓厚的旅行地点，如海岛游、古镇游等，注重私密性和情感互动，喜欢拍照打卡留念。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sp>
        <p:nvSpPr>
          <p:cNvPr id="54" name="矩形: 圆角 -8"/>
          <p:cNvSpPr/>
          <p:nvPr/>
        </p:nvSpPr>
        <p:spPr>
          <a:xfrm>
            <a:off x="8934416" y="4470031"/>
            <a:ext cx="2171174" cy="50481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>
            <a:noFill/>
          </a:ln>
          <a:effectLst>
            <a:outerShdw blurRad="228600" dist="127000" dir="3600000" rotWithShape="0">
              <a:schemeClr val="accent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6926" tIns="48463" rIns="96926" bIns="48463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57" name="矩形: 圆角 -10"/>
          <p:cNvSpPr txBox="1"/>
          <p:nvPr/>
        </p:nvSpPr>
        <p:spPr>
          <a:xfrm>
            <a:off x="9029361" y="4583938"/>
            <a:ext cx="1981283" cy="27699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gradFill>
                  <a:gsLst>
                    <a:gs pos="0">
                      <a:schemeClr val="accent1">
                        <a:lumMod val="80000"/>
                        <a:lumOff val="20000"/>
                      </a:schemeClr>
                    </a:gs>
                    <a:gs pos="70000">
                      <a:schemeClr val="accent1"/>
                    </a:gs>
                  </a:gsLst>
                  <a:lin ang="5400000" scaled="1"/>
                </a:gradFill>
                <a:latin typeface="+mj-ea"/>
                <a:ea typeface="+mj-ea"/>
                <a:cs typeface="OPPOSans R" panose="00020600040101010101" pitchFamily="18" charset="-122"/>
              </a:defRPr>
            </a:lvl1pPr>
          </a:lstStyle>
          <a:p>
            <a:pPr algn="ctr"/>
            <a:r>
              <a:rPr lang="zh-CN" altLang="en-US" dirty="0">
                <a:solidFill>
                  <a:schemeClr val="bg1"/>
                </a:solidFill>
                <a:cs typeface="思源黑体 CN Normal" panose="020B0400000000000000" pitchFamily="34" charset="-122"/>
              </a:rPr>
              <a:t>情侣度假需求</a:t>
            </a:r>
            <a:endParaRPr lang="zh-CN" altLang="en-US" dirty="0">
              <a:solidFill>
                <a:schemeClr val="bg1"/>
              </a:solidFill>
              <a:cs typeface="思源黑体 CN Normal" panose="020B0400000000000000" pitchFamily="34" charset="-122"/>
            </a:endParaRPr>
          </a:p>
        </p:txBody>
      </p:sp>
      <p:sp>
        <p:nvSpPr>
          <p:cNvPr id="51" name="矩形: 圆角 -8"/>
          <p:cNvSpPr/>
          <p:nvPr/>
        </p:nvSpPr>
        <p:spPr>
          <a:xfrm>
            <a:off x="8991094" y="4520725"/>
            <a:ext cx="2057816" cy="403428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  <a:prstDash val="lgDash"/>
          </a:ln>
          <a:effectLst>
            <a:outerShdw blurRad="190500" dist="190500" dir="8100000" algn="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104" name="任意多边形: 形状 103"/>
          <p:cNvSpPr/>
          <p:nvPr/>
        </p:nvSpPr>
        <p:spPr>
          <a:xfrm rot="3051009" flipV="1">
            <a:off x="3687864" y="3378677"/>
            <a:ext cx="309268" cy="312615"/>
          </a:xfrm>
          <a:custGeom>
            <a:avLst/>
            <a:gdLst>
              <a:gd name="connsiteX0" fmla="*/ 40901 w 1334720"/>
              <a:gd name="connsiteY0" fmla="*/ 1066874 h 1349166"/>
              <a:gd name="connsiteX1" fmla="*/ 198400 w 1334720"/>
              <a:gd name="connsiteY1" fmla="*/ 1173912 h 1349166"/>
              <a:gd name="connsiteX2" fmla="*/ 1019449 w 1334720"/>
              <a:gd name="connsiteY2" fmla="*/ 1343947 h 1349166"/>
              <a:gd name="connsiteX3" fmla="*/ 1206505 w 1334720"/>
              <a:gd name="connsiteY3" fmla="*/ 1308265 h 1349166"/>
              <a:gd name="connsiteX4" fmla="*/ 1224245 w 1334720"/>
              <a:gd name="connsiteY4" fmla="*/ 1294015 h 1349166"/>
              <a:gd name="connsiteX5" fmla="*/ 1225023 w 1334720"/>
              <a:gd name="connsiteY5" fmla="*/ 1293593 h 1349166"/>
              <a:gd name="connsiteX6" fmla="*/ 1234323 w 1334720"/>
              <a:gd name="connsiteY6" fmla="*/ 1285920 h 1349166"/>
              <a:gd name="connsiteX7" fmla="*/ 1243723 w 1334720"/>
              <a:gd name="connsiteY7" fmla="*/ 1278369 h 1349166"/>
              <a:gd name="connsiteX8" fmla="*/ 1244294 w 1334720"/>
              <a:gd name="connsiteY8" fmla="*/ 1277693 h 1349166"/>
              <a:gd name="connsiteX9" fmla="*/ 1261846 w 1334720"/>
              <a:gd name="connsiteY9" fmla="*/ 1263211 h 1349166"/>
              <a:gd name="connsiteX10" fmla="*/ 1334720 w 1334720"/>
              <a:gd name="connsiteY10" fmla="*/ 1087278 h 1349166"/>
              <a:gd name="connsiteX11" fmla="*/ 1334720 w 1334720"/>
              <a:gd name="connsiteY11" fmla="*/ 248807 h 1349166"/>
              <a:gd name="connsiteX12" fmla="*/ 1085913 w 1334720"/>
              <a:gd name="connsiteY12" fmla="*/ 0 h 1349166"/>
              <a:gd name="connsiteX13" fmla="*/ 837106 w 1334720"/>
              <a:gd name="connsiteY13" fmla="*/ 248807 h 1349166"/>
              <a:gd name="connsiteX14" fmla="*/ 837106 w 1334720"/>
              <a:gd name="connsiteY14" fmla="*/ 798012 h 1349166"/>
              <a:gd name="connsiteX15" fmla="*/ 299313 w 1334720"/>
              <a:gd name="connsiteY15" fmla="*/ 686637 h 1349166"/>
              <a:gd name="connsiteX16" fmla="*/ 5219 w 1334720"/>
              <a:gd name="connsiteY16" fmla="*/ 879819 h 1349166"/>
              <a:gd name="connsiteX17" fmla="*/ 40901 w 1334720"/>
              <a:gd name="connsiteY17" fmla="*/ 1066874 h 1349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334720" h="1349166">
                <a:moveTo>
                  <a:pt x="40901" y="1066874"/>
                </a:moveTo>
                <a:cubicBezTo>
                  <a:pt x="75860" y="1120095"/>
                  <a:pt x="131122" y="1159979"/>
                  <a:pt x="198400" y="1173912"/>
                </a:cubicBezTo>
                <a:lnTo>
                  <a:pt x="1019449" y="1343947"/>
                </a:lnTo>
                <a:cubicBezTo>
                  <a:pt x="1086728" y="1357881"/>
                  <a:pt x="1153285" y="1343224"/>
                  <a:pt x="1206505" y="1308265"/>
                </a:cubicBezTo>
                <a:lnTo>
                  <a:pt x="1224245" y="1294015"/>
                </a:lnTo>
                <a:lnTo>
                  <a:pt x="1225023" y="1293593"/>
                </a:lnTo>
                <a:lnTo>
                  <a:pt x="1234323" y="1285920"/>
                </a:lnTo>
                <a:lnTo>
                  <a:pt x="1243723" y="1278369"/>
                </a:lnTo>
                <a:lnTo>
                  <a:pt x="1244294" y="1277693"/>
                </a:lnTo>
                <a:lnTo>
                  <a:pt x="1261846" y="1263211"/>
                </a:lnTo>
                <a:cubicBezTo>
                  <a:pt x="1306871" y="1218186"/>
                  <a:pt x="1334720" y="1155984"/>
                  <a:pt x="1334720" y="1087278"/>
                </a:cubicBezTo>
                <a:lnTo>
                  <a:pt x="1334720" y="248807"/>
                </a:lnTo>
                <a:cubicBezTo>
                  <a:pt x="1334720" y="111395"/>
                  <a:pt x="1223325" y="0"/>
                  <a:pt x="1085913" y="0"/>
                </a:cubicBezTo>
                <a:cubicBezTo>
                  <a:pt x="948501" y="0"/>
                  <a:pt x="837106" y="111395"/>
                  <a:pt x="837106" y="248807"/>
                </a:cubicBezTo>
                <a:lnTo>
                  <a:pt x="837106" y="798012"/>
                </a:lnTo>
                <a:lnTo>
                  <a:pt x="299313" y="686637"/>
                </a:lnTo>
                <a:cubicBezTo>
                  <a:pt x="164756" y="658771"/>
                  <a:pt x="33085" y="745262"/>
                  <a:pt x="5219" y="879819"/>
                </a:cubicBezTo>
                <a:cubicBezTo>
                  <a:pt x="-8714" y="947097"/>
                  <a:pt x="5942" y="1013654"/>
                  <a:pt x="40901" y="1066874"/>
                </a:cubicBezTo>
                <a:close/>
              </a:path>
            </a:pathLst>
          </a:cu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cs typeface="思源黑体 CN Normal" panose="020B0400000000000000" pitchFamily="34" charset="-122"/>
            </a:endParaRPr>
          </a:p>
        </p:txBody>
      </p:sp>
      <p:sp>
        <p:nvSpPr>
          <p:cNvPr id="105" name="任意多边形: 形状 104"/>
          <p:cNvSpPr/>
          <p:nvPr/>
        </p:nvSpPr>
        <p:spPr>
          <a:xfrm rot="3051009" flipV="1">
            <a:off x="3970107" y="3378677"/>
            <a:ext cx="309268" cy="312615"/>
          </a:xfrm>
          <a:custGeom>
            <a:avLst/>
            <a:gdLst>
              <a:gd name="connsiteX0" fmla="*/ 40901 w 1334720"/>
              <a:gd name="connsiteY0" fmla="*/ 1066874 h 1349166"/>
              <a:gd name="connsiteX1" fmla="*/ 198400 w 1334720"/>
              <a:gd name="connsiteY1" fmla="*/ 1173912 h 1349166"/>
              <a:gd name="connsiteX2" fmla="*/ 1019449 w 1334720"/>
              <a:gd name="connsiteY2" fmla="*/ 1343947 h 1349166"/>
              <a:gd name="connsiteX3" fmla="*/ 1206505 w 1334720"/>
              <a:gd name="connsiteY3" fmla="*/ 1308265 h 1349166"/>
              <a:gd name="connsiteX4" fmla="*/ 1224245 w 1334720"/>
              <a:gd name="connsiteY4" fmla="*/ 1294015 h 1349166"/>
              <a:gd name="connsiteX5" fmla="*/ 1225023 w 1334720"/>
              <a:gd name="connsiteY5" fmla="*/ 1293593 h 1349166"/>
              <a:gd name="connsiteX6" fmla="*/ 1234323 w 1334720"/>
              <a:gd name="connsiteY6" fmla="*/ 1285920 h 1349166"/>
              <a:gd name="connsiteX7" fmla="*/ 1243723 w 1334720"/>
              <a:gd name="connsiteY7" fmla="*/ 1278369 h 1349166"/>
              <a:gd name="connsiteX8" fmla="*/ 1244294 w 1334720"/>
              <a:gd name="connsiteY8" fmla="*/ 1277693 h 1349166"/>
              <a:gd name="connsiteX9" fmla="*/ 1261846 w 1334720"/>
              <a:gd name="connsiteY9" fmla="*/ 1263211 h 1349166"/>
              <a:gd name="connsiteX10" fmla="*/ 1334720 w 1334720"/>
              <a:gd name="connsiteY10" fmla="*/ 1087278 h 1349166"/>
              <a:gd name="connsiteX11" fmla="*/ 1334720 w 1334720"/>
              <a:gd name="connsiteY11" fmla="*/ 248807 h 1349166"/>
              <a:gd name="connsiteX12" fmla="*/ 1085913 w 1334720"/>
              <a:gd name="connsiteY12" fmla="*/ 0 h 1349166"/>
              <a:gd name="connsiteX13" fmla="*/ 837106 w 1334720"/>
              <a:gd name="connsiteY13" fmla="*/ 248807 h 1349166"/>
              <a:gd name="connsiteX14" fmla="*/ 837106 w 1334720"/>
              <a:gd name="connsiteY14" fmla="*/ 798012 h 1349166"/>
              <a:gd name="connsiteX15" fmla="*/ 299313 w 1334720"/>
              <a:gd name="connsiteY15" fmla="*/ 686637 h 1349166"/>
              <a:gd name="connsiteX16" fmla="*/ 5219 w 1334720"/>
              <a:gd name="connsiteY16" fmla="*/ 879819 h 1349166"/>
              <a:gd name="connsiteX17" fmla="*/ 40901 w 1334720"/>
              <a:gd name="connsiteY17" fmla="*/ 1066874 h 1349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334720" h="1349166">
                <a:moveTo>
                  <a:pt x="40901" y="1066874"/>
                </a:moveTo>
                <a:cubicBezTo>
                  <a:pt x="75860" y="1120095"/>
                  <a:pt x="131122" y="1159979"/>
                  <a:pt x="198400" y="1173912"/>
                </a:cubicBezTo>
                <a:lnTo>
                  <a:pt x="1019449" y="1343947"/>
                </a:lnTo>
                <a:cubicBezTo>
                  <a:pt x="1086728" y="1357881"/>
                  <a:pt x="1153285" y="1343224"/>
                  <a:pt x="1206505" y="1308265"/>
                </a:cubicBezTo>
                <a:lnTo>
                  <a:pt x="1224245" y="1294015"/>
                </a:lnTo>
                <a:lnTo>
                  <a:pt x="1225023" y="1293593"/>
                </a:lnTo>
                <a:lnTo>
                  <a:pt x="1234323" y="1285920"/>
                </a:lnTo>
                <a:lnTo>
                  <a:pt x="1243723" y="1278369"/>
                </a:lnTo>
                <a:lnTo>
                  <a:pt x="1244294" y="1277693"/>
                </a:lnTo>
                <a:lnTo>
                  <a:pt x="1261846" y="1263211"/>
                </a:lnTo>
                <a:cubicBezTo>
                  <a:pt x="1306871" y="1218186"/>
                  <a:pt x="1334720" y="1155984"/>
                  <a:pt x="1334720" y="1087278"/>
                </a:cubicBezTo>
                <a:lnTo>
                  <a:pt x="1334720" y="248807"/>
                </a:lnTo>
                <a:cubicBezTo>
                  <a:pt x="1334720" y="111395"/>
                  <a:pt x="1223325" y="0"/>
                  <a:pt x="1085913" y="0"/>
                </a:cubicBezTo>
                <a:cubicBezTo>
                  <a:pt x="948501" y="0"/>
                  <a:pt x="837106" y="111395"/>
                  <a:pt x="837106" y="248807"/>
                </a:cubicBezTo>
                <a:lnTo>
                  <a:pt x="837106" y="798012"/>
                </a:lnTo>
                <a:lnTo>
                  <a:pt x="299313" y="686637"/>
                </a:lnTo>
                <a:cubicBezTo>
                  <a:pt x="164756" y="658771"/>
                  <a:pt x="33085" y="745262"/>
                  <a:pt x="5219" y="879819"/>
                </a:cubicBezTo>
                <a:cubicBezTo>
                  <a:pt x="-8714" y="947097"/>
                  <a:pt x="5942" y="1013654"/>
                  <a:pt x="40901" y="1066874"/>
                </a:cubicBezTo>
                <a:close/>
              </a:path>
            </a:pathLst>
          </a:cu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cs typeface="思源黑体 CN Normal" panose="020B0400000000000000" pitchFamily="34" charset="-122"/>
            </a:endParaRPr>
          </a:p>
        </p:txBody>
      </p:sp>
      <p:sp>
        <p:nvSpPr>
          <p:cNvPr id="106" name="任意多边形: 形状 105"/>
          <p:cNvSpPr/>
          <p:nvPr/>
        </p:nvSpPr>
        <p:spPr>
          <a:xfrm rot="3051009" flipV="1">
            <a:off x="4252351" y="3378677"/>
            <a:ext cx="309268" cy="312615"/>
          </a:xfrm>
          <a:custGeom>
            <a:avLst/>
            <a:gdLst>
              <a:gd name="connsiteX0" fmla="*/ 40901 w 1334720"/>
              <a:gd name="connsiteY0" fmla="*/ 1066874 h 1349166"/>
              <a:gd name="connsiteX1" fmla="*/ 198400 w 1334720"/>
              <a:gd name="connsiteY1" fmla="*/ 1173912 h 1349166"/>
              <a:gd name="connsiteX2" fmla="*/ 1019449 w 1334720"/>
              <a:gd name="connsiteY2" fmla="*/ 1343947 h 1349166"/>
              <a:gd name="connsiteX3" fmla="*/ 1206505 w 1334720"/>
              <a:gd name="connsiteY3" fmla="*/ 1308265 h 1349166"/>
              <a:gd name="connsiteX4" fmla="*/ 1224245 w 1334720"/>
              <a:gd name="connsiteY4" fmla="*/ 1294015 h 1349166"/>
              <a:gd name="connsiteX5" fmla="*/ 1225023 w 1334720"/>
              <a:gd name="connsiteY5" fmla="*/ 1293593 h 1349166"/>
              <a:gd name="connsiteX6" fmla="*/ 1234323 w 1334720"/>
              <a:gd name="connsiteY6" fmla="*/ 1285920 h 1349166"/>
              <a:gd name="connsiteX7" fmla="*/ 1243723 w 1334720"/>
              <a:gd name="connsiteY7" fmla="*/ 1278369 h 1349166"/>
              <a:gd name="connsiteX8" fmla="*/ 1244294 w 1334720"/>
              <a:gd name="connsiteY8" fmla="*/ 1277693 h 1349166"/>
              <a:gd name="connsiteX9" fmla="*/ 1261846 w 1334720"/>
              <a:gd name="connsiteY9" fmla="*/ 1263211 h 1349166"/>
              <a:gd name="connsiteX10" fmla="*/ 1334720 w 1334720"/>
              <a:gd name="connsiteY10" fmla="*/ 1087278 h 1349166"/>
              <a:gd name="connsiteX11" fmla="*/ 1334720 w 1334720"/>
              <a:gd name="connsiteY11" fmla="*/ 248807 h 1349166"/>
              <a:gd name="connsiteX12" fmla="*/ 1085913 w 1334720"/>
              <a:gd name="connsiteY12" fmla="*/ 0 h 1349166"/>
              <a:gd name="connsiteX13" fmla="*/ 837106 w 1334720"/>
              <a:gd name="connsiteY13" fmla="*/ 248807 h 1349166"/>
              <a:gd name="connsiteX14" fmla="*/ 837106 w 1334720"/>
              <a:gd name="connsiteY14" fmla="*/ 798012 h 1349166"/>
              <a:gd name="connsiteX15" fmla="*/ 299313 w 1334720"/>
              <a:gd name="connsiteY15" fmla="*/ 686637 h 1349166"/>
              <a:gd name="connsiteX16" fmla="*/ 5219 w 1334720"/>
              <a:gd name="connsiteY16" fmla="*/ 879819 h 1349166"/>
              <a:gd name="connsiteX17" fmla="*/ 40901 w 1334720"/>
              <a:gd name="connsiteY17" fmla="*/ 1066874 h 1349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334720" h="1349166">
                <a:moveTo>
                  <a:pt x="40901" y="1066874"/>
                </a:moveTo>
                <a:cubicBezTo>
                  <a:pt x="75860" y="1120095"/>
                  <a:pt x="131122" y="1159979"/>
                  <a:pt x="198400" y="1173912"/>
                </a:cubicBezTo>
                <a:lnTo>
                  <a:pt x="1019449" y="1343947"/>
                </a:lnTo>
                <a:cubicBezTo>
                  <a:pt x="1086728" y="1357881"/>
                  <a:pt x="1153285" y="1343224"/>
                  <a:pt x="1206505" y="1308265"/>
                </a:cubicBezTo>
                <a:lnTo>
                  <a:pt x="1224245" y="1294015"/>
                </a:lnTo>
                <a:lnTo>
                  <a:pt x="1225023" y="1293593"/>
                </a:lnTo>
                <a:lnTo>
                  <a:pt x="1234323" y="1285920"/>
                </a:lnTo>
                <a:lnTo>
                  <a:pt x="1243723" y="1278369"/>
                </a:lnTo>
                <a:lnTo>
                  <a:pt x="1244294" y="1277693"/>
                </a:lnTo>
                <a:lnTo>
                  <a:pt x="1261846" y="1263211"/>
                </a:lnTo>
                <a:cubicBezTo>
                  <a:pt x="1306871" y="1218186"/>
                  <a:pt x="1334720" y="1155984"/>
                  <a:pt x="1334720" y="1087278"/>
                </a:cubicBezTo>
                <a:lnTo>
                  <a:pt x="1334720" y="248807"/>
                </a:lnTo>
                <a:cubicBezTo>
                  <a:pt x="1334720" y="111395"/>
                  <a:pt x="1223325" y="0"/>
                  <a:pt x="1085913" y="0"/>
                </a:cubicBezTo>
                <a:cubicBezTo>
                  <a:pt x="948501" y="0"/>
                  <a:pt x="837106" y="111395"/>
                  <a:pt x="837106" y="248807"/>
                </a:cubicBezTo>
                <a:lnTo>
                  <a:pt x="837106" y="798012"/>
                </a:lnTo>
                <a:lnTo>
                  <a:pt x="299313" y="686637"/>
                </a:lnTo>
                <a:cubicBezTo>
                  <a:pt x="164756" y="658771"/>
                  <a:pt x="33085" y="745262"/>
                  <a:pt x="5219" y="879819"/>
                </a:cubicBezTo>
                <a:cubicBezTo>
                  <a:pt x="-8714" y="947097"/>
                  <a:pt x="5942" y="1013654"/>
                  <a:pt x="40901" y="106687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cs typeface="思源黑体 CN Normal" panose="020B0400000000000000" pitchFamily="34" charset="-122"/>
            </a:endParaRPr>
          </a:p>
        </p:txBody>
      </p:sp>
      <p:sp>
        <p:nvSpPr>
          <p:cNvPr id="108" name="任意多边形: 形状 107"/>
          <p:cNvSpPr/>
          <p:nvPr/>
        </p:nvSpPr>
        <p:spPr>
          <a:xfrm rot="3051009" flipV="1">
            <a:off x="7618038" y="3378677"/>
            <a:ext cx="309268" cy="312615"/>
          </a:xfrm>
          <a:custGeom>
            <a:avLst/>
            <a:gdLst>
              <a:gd name="connsiteX0" fmla="*/ 40901 w 1334720"/>
              <a:gd name="connsiteY0" fmla="*/ 1066874 h 1349166"/>
              <a:gd name="connsiteX1" fmla="*/ 198400 w 1334720"/>
              <a:gd name="connsiteY1" fmla="*/ 1173912 h 1349166"/>
              <a:gd name="connsiteX2" fmla="*/ 1019449 w 1334720"/>
              <a:gd name="connsiteY2" fmla="*/ 1343947 h 1349166"/>
              <a:gd name="connsiteX3" fmla="*/ 1206505 w 1334720"/>
              <a:gd name="connsiteY3" fmla="*/ 1308265 h 1349166"/>
              <a:gd name="connsiteX4" fmla="*/ 1224245 w 1334720"/>
              <a:gd name="connsiteY4" fmla="*/ 1294015 h 1349166"/>
              <a:gd name="connsiteX5" fmla="*/ 1225023 w 1334720"/>
              <a:gd name="connsiteY5" fmla="*/ 1293593 h 1349166"/>
              <a:gd name="connsiteX6" fmla="*/ 1234323 w 1334720"/>
              <a:gd name="connsiteY6" fmla="*/ 1285920 h 1349166"/>
              <a:gd name="connsiteX7" fmla="*/ 1243723 w 1334720"/>
              <a:gd name="connsiteY7" fmla="*/ 1278369 h 1349166"/>
              <a:gd name="connsiteX8" fmla="*/ 1244294 w 1334720"/>
              <a:gd name="connsiteY8" fmla="*/ 1277693 h 1349166"/>
              <a:gd name="connsiteX9" fmla="*/ 1261846 w 1334720"/>
              <a:gd name="connsiteY9" fmla="*/ 1263211 h 1349166"/>
              <a:gd name="connsiteX10" fmla="*/ 1334720 w 1334720"/>
              <a:gd name="connsiteY10" fmla="*/ 1087278 h 1349166"/>
              <a:gd name="connsiteX11" fmla="*/ 1334720 w 1334720"/>
              <a:gd name="connsiteY11" fmla="*/ 248807 h 1349166"/>
              <a:gd name="connsiteX12" fmla="*/ 1085913 w 1334720"/>
              <a:gd name="connsiteY12" fmla="*/ 0 h 1349166"/>
              <a:gd name="connsiteX13" fmla="*/ 837106 w 1334720"/>
              <a:gd name="connsiteY13" fmla="*/ 248807 h 1349166"/>
              <a:gd name="connsiteX14" fmla="*/ 837106 w 1334720"/>
              <a:gd name="connsiteY14" fmla="*/ 798012 h 1349166"/>
              <a:gd name="connsiteX15" fmla="*/ 299313 w 1334720"/>
              <a:gd name="connsiteY15" fmla="*/ 686637 h 1349166"/>
              <a:gd name="connsiteX16" fmla="*/ 5219 w 1334720"/>
              <a:gd name="connsiteY16" fmla="*/ 879819 h 1349166"/>
              <a:gd name="connsiteX17" fmla="*/ 40901 w 1334720"/>
              <a:gd name="connsiteY17" fmla="*/ 1066874 h 1349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334720" h="1349166">
                <a:moveTo>
                  <a:pt x="40901" y="1066874"/>
                </a:moveTo>
                <a:cubicBezTo>
                  <a:pt x="75860" y="1120095"/>
                  <a:pt x="131122" y="1159979"/>
                  <a:pt x="198400" y="1173912"/>
                </a:cubicBezTo>
                <a:lnTo>
                  <a:pt x="1019449" y="1343947"/>
                </a:lnTo>
                <a:cubicBezTo>
                  <a:pt x="1086728" y="1357881"/>
                  <a:pt x="1153285" y="1343224"/>
                  <a:pt x="1206505" y="1308265"/>
                </a:cubicBezTo>
                <a:lnTo>
                  <a:pt x="1224245" y="1294015"/>
                </a:lnTo>
                <a:lnTo>
                  <a:pt x="1225023" y="1293593"/>
                </a:lnTo>
                <a:lnTo>
                  <a:pt x="1234323" y="1285920"/>
                </a:lnTo>
                <a:lnTo>
                  <a:pt x="1243723" y="1278369"/>
                </a:lnTo>
                <a:lnTo>
                  <a:pt x="1244294" y="1277693"/>
                </a:lnTo>
                <a:lnTo>
                  <a:pt x="1261846" y="1263211"/>
                </a:lnTo>
                <a:cubicBezTo>
                  <a:pt x="1306871" y="1218186"/>
                  <a:pt x="1334720" y="1155984"/>
                  <a:pt x="1334720" y="1087278"/>
                </a:cubicBezTo>
                <a:lnTo>
                  <a:pt x="1334720" y="248807"/>
                </a:lnTo>
                <a:cubicBezTo>
                  <a:pt x="1334720" y="111395"/>
                  <a:pt x="1223325" y="0"/>
                  <a:pt x="1085913" y="0"/>
                </a:cubicBezTo>
                <a:cubicBezTo>
                  <a:pt x="948501" y="0"/>
                  <a:pt x="837106" y="111395"/>
                  <a:pt x="837106" y="248807"/>
                </a:cubicBezTo>
                <a:lnTo>
                  <a:pt x="837106" y="798012"/>
                </a:lnTo>
                <a:lnTo>
                  <a:pt x="299313" y="686637"/>
                </a:lnTo>
                <a:cubicBezTo>
                  <a:pt x="164756" y="658771"/>
                  <a:pt x="33085" y="745262"/>
                  <a:pt x="5219" y="879819"/>
                </a:cubicBezTo>
                <a:cubicBezTo>
                  <a:pt x="-8714" y="947097"/>
                  <a:pt x="5942" y="1013654"/>
                  <a:pt x="40901" y="1066874"/>
                </a:cubicBezTo>
                <a:close/>
              </a:path>
            </a:pathLst>
          </a:cu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cs typeface="思源黑体 CN Normal" panose="020B0400000000000000" pitchFamily="34" charset="-122"/>
            </a:endParaRPr>
          </a:p>
        </p:txBody>
      </p:sp>
      <p:sp>
        <p:nvSpPr>
          <p:cNvPr id="109" name="任意多边形: 形状 108"/>
          <p:cNvSpPr/>
          <p:nvPr/>
        </p:nvSpPr>
        <p:spPr>
          <a:xfrm rot="3051009" flipV="1">
            <a:off x="7900281" y="3378677"/>
            <a:ext cx="309268" cy="312615"/>
          </a:xfrm>
          <a:custGeom>
            <a:avLst/>
            <a:gdLst>
              <a:gd name="connsiteX0" fmla="*/ 40901 w 1334720"/>
              <a:gd name="connsiteY0" fmla="*/ 1066874 h 1349166"/>
              <a:gd name="connsiteX1" fmla="*/ 198400 w 1334720"/>
              <a:gd name="connsiteY1" fmla="*/ 1173912 h 1349166"/>
              <a:gd name="connsiteX2" fmla="*/ 1019449 w 1334720"/>
              <a:gd name="connsiteY2" fmla="*/ 1343947 h 1349166"/>
              <a:gd name="connsiteX3" fmla="*/ 1206505 w 1334720"/>
              <a:gd name="connsiteY3" fmla="*/ 1308265 h 1349166"/>
              <a:gd name="connsiteX4" fmla="*/ 1224245 w 1334720"/>
              <a:gd name="connsiteY4" fmla="*/ 1294015 h 1349166"/>
              <a:gd name="connsiteX5" fmla="*/ 1225023 w 1334720"/>
              <a:gd name="connsiteY5" fmla="*/ 1293593 h 1349166"/>
              <a:gd name="connsiteX6" fmla="*/ 1234323 w 1334720"/>
              <a:gd name="connsiteY6" fmla="*/ 1285920 h 1349166"/>
              <a:gd name="connsiteX7" fmla="*/ 1243723 w 1334720"/>
              <a:gd name="connsiteY7" fmla="*/ 1278369 h 1349166"/>
              <a:gd name="connsiteX8" fmla="*/ 1244294 w 1334720"/>
              <a:gd name="connsiteY8" fmla="*/ 1277693 h 1349166"/>
              <a:gd name="connsiteX9" fmla="*/ 1261846 w 1334720"/>
              <a:gd name="connsiteY9" fmla="*/ 1263211 h 1349166"/>
              <a:gd name="connsiteX10" fmla="*/ 1334720 w 1334720"/>
              <a:gd name="connsiteY10" fmla="*/ 1087278 h 1349166"/>
              <a:gd name="connsiteX11" fmla="*/ 1334720 w 1334720"/>
              <a:gd name="connsiteY11" fmla="*/ 248807 h 1349166"/>
              <a:gd name="connsiteX12" fmla="*/ 1085913 w 1334720"/>
              <a:gd name="connsiteY12" fmla="*/ 0 h 1349166"/>
              <a:gd name="connsiteX13" fmla="*/ 837106 w 1334720"/>
              <a:gd name="connsiteY13" fmla="*/ 248807 h 1349166"/>
              <a:gd name="connsiteX14" fmla="*/ 837106 w 1334720"/>
              <a:gd name="connsiteY14" fmla="*/ 798012 h 1349166"/>
              <a:gd name="connsiteX15" fmla="*/ 299313 w 1334720"/>
              <a:gd name="connsiteY15" fmla="*/ 686637 h 1349166"/>
              <a:gd name="connsiteX16" fmla="*/ 5219 w 1334720"/>
              <a:gd name="connsiteY16" fmla="*/ 879819 h 1349166"/>
              <a:gd name="connsiteX17" fmla="*/ 40901 w 1334720"/>
              <a:gd name="connsiteY17" fmla="*/ 1066874 h 1349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334720" h="1349166">
                <a:moveTo>
                  <a:pt x="40901" y="1066874"/>
                </a:moveTo>
                <a:cubicBezTo>
                  <a:pt x="75860" y="1120095"/>
                  <a:pt x="131122" y="1159979"/>
                  <a:pt x="198400" y="1173912"/>
                </a:cubicBezTo>
                <a:lnTo>
                  <a:pt x="1019449" y="1343947"/>
                </a:lnTo>
                <a:cubicBezTo>
                  <a:pt x="1086728" y="1357881"/>
                  <a:pt x="1153285" y="1343224"/>
                  <a:pt x="1206505" y="1308265"/>
                </a:cubicBezTo>
                <a:lnTo>
                  <a:pt x="1224245" y="1294015"/>
                </a:lnTo>
                <a:lnTo>
                  <a:pt x="1225023" y="1293593"/>
                </a:lnTo>
                <a:lnTo>
                  <a:pt x="1234323" y="1285920"/>
                </a:lnTo>
                <a:lnTo>
                  <a:pt x="1243723" y="1278369"/>
                </a:lnTo>
                <a:lnTo>
                  <a:pt x="1244294" y="1277693"/>
                </a:lnTo>
                <a:lnTo>
                  <a:pt x="1261846" y="1263211"/>
                </a:lnTo>
                <a:cubicBezTo>
                  <a:pt x="1306871" y="1218186"/>
                  <a:pt x="1334720" y="1155984"/>
                  <a:pt x="1334720" y="1087278"/>
                </a:cubicBezTo>
                <a:lnTo>
                  <a:pt x="1334720" y="248807"/>
                </a:lnTo>
                <a:cubicBezTo>
                  <a:pt x="1334720" y="111395"/>
                  <a:pt x="1223325" y="0"/>
                  <a:pt x="1085913" y="0"/>
                </a:cubicBezTo>
                <a:cubicBezTo>
                  <a:pt x="948501" y="0"/>
                  <a:pt x="837106" y="111395"/>
                  <a:pt x="837106" y="248807"/>
                </a:cubicBezTo>
                <a:lnTo>
                  <a:pt x="837106" y="798012"/>
                </a:lnTo>
                <a:lnTo>
                  <a:pt x="299313" y="686637"/>
                </a:lnTo>
                <a:cubicBezTo>
                  <a:pt x="164756" y="658771"/>
                  <a:pt x="33085" y="745262"/>
                  <a:pt x="5219" y="879819"/>
                </a:cubicBezTo>
                <a:cubicBezTo>
                  <a:pt x="-8714" y="947097"/>
                  <a:pt x="5942" y="1013654"/>
                  <a:pt x="40901" y="1066874"/>
                </a:cubicBezTo>
                <a:close/>
              </a:path>
            </a:pathLst>
          </a:cu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cs typeface="思源黑体 CN Normal" panose="020B0400000000000000" pitchFamily="34" charset="-122"/>
            </a:endParaRPr>
          </a:p>
        </p:txBody>
      </p:sp>
      <p:sp>
        <p:nvSpPr>
          <p:cNvPr id="110" name="任意多边形: 形状 109"/>
          <p:cNvSpPr/>
          <p:nvPr/>
        </p:nvSpPr>
        <p:spPr>
          <a:xfrm rot="3051009" flipV="1">
            <a:off x="8182525" y="3378677"/>
            <a:ext cx="309268" cy="312615"/>
          </a:xfrm>
          <a:custGeom>
            <a:avLst/>
            <a:gdLst>
              <a:gd name="connsiteX0" fmla="*/ 40901 w 1334720"/>
              <a:gd name="connsiteY0" fmla="*/ 1066874 h 1349166"/>
              <a:gd name="connsiteX1" fmla="*/ 198400 w 1334720"/>
              <a:gd name="connsiteY1" fmla="*/ 1173912 h 1349166"/>
              <a:gd name="connsiteX2" fmla="*/ 1019449 w 1334720"/>
              <a:gd name="connsiteY2" fmla="*/ 1343947 h 1349166"/>
              <a:gd name="connsiteX3" fmla="*/ 1206505 w 1334720"/>
              <a:gd name="connsiteY3" fmla="*/ 1308265 h 1349166"/>
              <a:gd name="connsiteX4" fmla="*/ 1224245 w 1334720"/>
              <a:gd name="connsiteY4" fmla="*/ 1294015 h 1349166"/>
              <a:gd name="connsiteX5" fmla="*/ 1225023 w 1334720"/>
              <a:gd name="connsiteY5" fmla="*/ 1293593 h 1349166"/>
              <a:gd name="connsiteX6" fmla="*/ 1234323 w 1334720"/>
              <a:gd name="connsiteY6" fmla="*/ 1285920 h 1349166"/>
              <a:gd name="connsiteX7" fmla="*/ 1243723 w 1334720"/>
              <a:gd name="connsiteY7" fmla="*/ 1278369 h 1349166"/>
              <a:gd name="connsiteX8" fmla="*/ 1244294 w 1334720"/>
              <a:gd name="connsiteY8" fmla="*/ 1277693 h 1349166"/>
              <a:gd name="connsiteX9" fmla="*/ 1261846 w 1334720"/>
              <a:gd name="connsiteY9" fmla="*/ 1263211 h 1349166"/>
              <a:gd name="connsiteX10" fmla="*/ 1334720 w 1334720"/>
              <a:gd name="connsiteY10" fmla="*/ 1087278 h 1349166"/>
              <a:gd name="connsiteX11" fmla="*/ 1334720 w 1334720"/>
              <a:gd name="connsiteY11" fmla="*/ 248807 h 1349166"/>
              <a:gd name="connsiteX12" fmla="*/ 1085913 w 1334720"/>
              <a:gd name="connsiteY12" fmla="*/ 0 h 1349166"/>
              <a:gd name="connsiteX13" fmla="*/ 837106 w 1334720"/>
              <a:gd name="connsiteY13" fmla="*/ 248807 h 1349166"/>
              <a:gd name="connsiteX14" fmla="*/ 837106 w 1334720"/>
              <a:gd name="connsiteY14" fmla="*/ 798012 h 1349166"/>
              <a:gd name="connsiteX15" fmla="*/ 299313 w 1334720"/>
              <a:gd name="connsiteY15" fmla="*/ 686637 h 1349166"/>
              <a:gd name="connsiteX16" fmla="*/ 5219 w 1334720"/>
              <a:gd name="connsiteY16" fmla="*/ 879819 h 1349166"/>
              <a:gd name="connsiteX17" fmla="*/ 40901 w 1334720"/>
              <a:gd name="connsiteY17" fmla="*/ 1066874 h 1349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334720" h="1349166">
                <a:moveTo>
                  <a:pt x="40901" y="1066874"/>
                </a:moveTo>
                <a:cubicBezTo>
                  <a:pt x="75860" y="1120095"/>
                  <a:pt x="131122" y="1159979"/>
                  <a:pt x="198400" y="1173912"/>
                </a:cubicBezTo>
                <a:lnTo>
                  <a:pt x="1019449" y="1343947"/>
                </a:lnTo>
                <a:cubicBezTo>
                  <a:pt x="1086728" y="1357881"/>
                  <a:pt x="1153285" y="1343224"/>
                  <a:pt x="1206505" y="1308265"/>
                </a:cubicBezTo>
                <a:lnTo>
                  <a:pt x="1224245" y="1294015"/>
                </a:lnTo>
                <a:lnTo>
                  <a:pt x="1225023" y="1293593"/>
                </a:lnTo>
                <a:lnTo>
                  <a:pt x="1234323" y="1285920"/>
                </a:lnTo>
                <a:lnTo>
                  <a:pt x="1243723" y="1278369"/>
                </a:lnTo>
                <a:lnTo>
                  <a:pt x="1244294" y="1277693"/>
                </a:lnTo>
                <a:lnTo>
                  <a:pt x="1261846" y="1263211"/>
                </a:lnTo>
                <a:cubicBezTo>
                  <a:pt x="1306871" y="1218186"/>
                  <a:pt x="1334720" y="1155984"/>
                  <a:pt x="1334720" y="1087278"/>
                </a:cubicBezTo>
                <a:lnTo>
                  <a:pt x="1334720" y="248807"/>
                </a:lnTo>
                <a:cubicBezTo>
                  <a:pt x="1334720" y="111395"/>
                  <a:pt x="1223325" y="0"/>
                  <a:pt x="1085913" y="0"/>
                </a:cubicBezTo>
                <a:cubicBezTo>
                  <a:pt x="948501" y="0"/>
                  <a:pt x="837106" y="111395"/>
                  <a:pt x="837106" y="248807"/>
                </a:cubicBezTo>
                <a:lnTo>
                  <a:pt x="837106" y="798012"/>
                </a:lnTo>
                <a:lnTo>
                  <a:pt x="299313" y="686637"/>
                </a:lnTo>
                <a:cubicBezTo>
                  <a:pt x="164756" y="658771"/>
                  <a:pt x="33085" y="745262"/>
                  <a:pt x="5219" y="879819"/>
                </a:cubicBezTo>
                <a:cubicBezTo>
                  <a:pt x="-8714" y="947097"/>
                  <a:pt x="5942" y="1013654"/>
                  <a:pt x="40901" y="106687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cs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矩形: 圆角 1"/>
            <p:cNvSpPr/>
            <p:nvPr/>
          </p:nvSpPr>
          <p:spPr>
            <a:xfrm>
              <a:off x="0" y="0"/>
              <a:ext cx="12192000" cy="6858000"/>
            </a:xfrm>
            <a:prstGeom prst="roundRect">
              <a:avLst>
                <a:gd name="adj" fmla="val 0"/>
              </a:avLst>
            </a:prstGeom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198699" y="993974"/>
              <a:ext cx="11794603" cy="5864026"/>
              <a:chOff x="198699" y="993974"/>
              <a:chExt cx="11794603" cy="5864026"/>
            </a:xfrm>
          </p:grpSpPr>
          <p:sp>
            <p:nvSpPr>
              <p:cNvPr id="9" name="任意多边形: 形状 8"/>
              <p:cNvSpPr/>
              <p:nvPr/>
            </p:nvSpPr>
            <p:spPr>
              <a:xfrm>
                <a:off x="198699" y="993974"/>
                <a:ext cx="11794603" cy="5864026"/>
              </a:xfrm>
              <a:custGeom>
                <a:avLst/>
                <a:gdLst>
                  <a:gd name="connsiteX0" fmla="*/ 790697 w 11794603"/>
                  <a:gd name="connsiteY0" fmla="*/ 0 h 5864026"/>
                  <a:gd name="connsiteX1" fmla="*/ 11003906 w 11794603"/>
                  <a:gd name="connsiteY1" fmla="*/ 0 h 5864026"/>
                  <a:gd name="connsiteX2" fmla="*/ 11794603 w 11794603"/>
                  <a:gd name="connsiteY2" fmla="*/ 790697 h 5864026"/>
                  <a:gd name="connsiteX3" fmla="*/ 11794603 w 11794603"/>
                  <a:gd name="connsiteY3" fmla="*/ 5864026 h 5864026"/>
                  <a:gd name="connsiteX4" fmla="*/ 0 w 11794603"/>
                  <a:gd name="connsiteY4" fmla="*/ 5864026 h 5864026"/>
                  <a:gd name="connsiteX5" fmla="*/ 0 w 11794603"/>
                  <a:gd name="connsiteY5" fmla="*/ 790697 h 5864026"/>
                  <a:gd name="connsiteX6" fmla="*/ 790697 w 11794603"/>
                  <a:gd name="connsiteY6" fmla="*/ 0 h 5864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794603" h="5864026">
                    <a:moveTo>
                      <a:pt x="790697" y="0"/>
                    </a:moveTo>
                    <a:lnTo>
                      <a:pt x="11003906" y="0"/>
                    </a:lnTo>
                    <a:cubicBezTo>
                      <a:pt x="11440596" y="0"/>
                      <a:pt x="11794603" y="354007"/>
                      <a:pt x="11794603" y="790697"/>
                    </a:cubicBezTo>
                    <a:lnTo>
                      <a:pt x="11794603" y="5864026"/>
                    </a:lnTo>
                    <a:lnTo>
                      <a:pt x="0" y="5864026"/>
                    </a:lnTo>
                    <a:lnTo>
                      <a:pt x="0" y="790697"/>
                    </a:lnTo>
                    <a:cubicBezTo>
                      <a:pt x="0" y="354007"/>
                      <a:pt x="354007" y="0"/>
                      <a:pt x="790697" y="0"/>
                    </a:cubicBezTo>
                    <a:close/>
                  </a:path>
                </a:pathLst>
              </a:custGeom>
              <a:gradFill>
                <a:gsLst>
                  <a:gs pos="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/>
                  </a:gs>
                </a:gsLst>
                <a:lin ang="2700000" scaled="0"/>
              </a:gradFill>
              <a:ln>
                <a:noFill/>
              </a:ln>
              <a:effectLst>
                <a:outerShdw blurRad="190500" dist="190500" dir="8100000" algn="tr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  <p:sp>
            <p:nvSpPr>
              <p:cNvPr id="7" name="任意多边形: 形状 6"/>
              <p:cNvSpPr/>
              <p:nvPr/>
            </p:nvSpPr>
            <p:spPr>
              <a:xfrm>
                <a:off x="335666" y="1104900"/>
                <a:ext cx="11520668" cy="5753100"/>
              </a:xfrm>
              <a:custGeom>
                <a:avLst/>
                <a:gdLst>
                  <a:gd name="connsiteX0" fmla="*/ 758195 w 11520668"/>
                  <a:gd name="connsiteY0" fmla="*/ 0 h 5753100"/>
                  <a:gd name="connsiteX1" fmla="*/ 10762473 w 11520668"/>
                  <a:gd name="connsiteY1" fmla="*/ 0 h 5753100"/>
                  <a:gd name="connsiteX2" fmla="*/ 11520668 w 11520668"/>
                  <a:gd name="connsiteY2" fmla="*/ 758195 h 5753100"/>
                  <a:gd name="connsiteX3" fmla="*/ 11520668 w 11520668"/>
                  <a:gd name="connsiteY3" fmla="*/ 5753100 h 5753100"/>
                  <a:gd name="connsiteX4" fmla="*/ 0 w 11520668"/>
                  <a:gd name="connsiteY4" fmla="*/ 5753100 h 5753100"/>
                  <a:gd name="connsiteX5" fmla="*/ 0 w 11520668"/>
                  <a:gd name="connsiteY5" fmla="*/ 758195 h 5753100"/>
                  <a:gd name="connsiteX6" fmla="*/ 758195 w 11520668"/>
                  <a:gd name="connsiteY6" fmla="*/ 0 h 5753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520668" h="5753100">
                    <a:moveTo>
                      <a:pt x="758195" y="0"/>
                    </a:moveTo>
                    <a:lnTo>
                      <a:pt x="10762473" y="0"/>
                    </a:lnTo>
                    <a:cubicBezTo>
                      <a:pt x="11181213" y="0"/>
                      <a:pt x="11520668" y="339455"/>
                      <a:pt x="11520668" y="758195"/>
                    </a:cubicBezTo>
                    <a:lnTo>
                      <a:pt x="11520668" y="5753100"/>
                    </a:lnTo>
                    <a:lnTo>
                      <a:pt x="0" y="5753100"/>
                    </a:lnTo>
                    <a:lnTo>
                      <a:pt x="0" y="758195"/>
                    </a:lnTo>
                    <a:cubicBezTo>
                      <a:pt x="0" y="339455"/>
                      <a:pt x="339455" y="0"/>
                      <a:pt x="758195" y="0"/>
                    </a:cubicBezTo>
                    <a:close/>
                  </a:path>
                </a:pathLst>
              </a:custGeom>
              <a:gradFill>
                <a:gsLst>
                  <a:gs pos="18000">
                    <a:schemeClr val="bg1"/>
                  </a:gs>
                  <a:gs pos="100000">
                    <a:schemeClr val="accent1">
                      <a:lumMod val="10000"/>
                      <a:lumOff val="9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  <p:sp>
            <p:nvSpPr>
              <p:cNvPr id="12" name="任意多边形: 形状 11"/>
              <p:cNvSpPr/>
              <p:nvPr/>
            </p:nvSpPr>
            <p:spPr>
              <a:xfrm>
                <a:off x="378533" y="6695440"/>
                <a:ext cx="11434937" cy="162560"/>
              </a:xfrm>
              <a:custGeom>
                <a:avLst/>
                <a:gdLst>
                  <a:gd name="connsiteX0" fmla="*/ 219325 w 11434937"/>
                  <a:gd name="connsiteY0" fmla="*/ 0 h 162560"/>
                  <a:gd name="connsiteX1" fmla="*/ 11215611 w 11434937"/>
                  <a:gd name="connsiteY1" fmla="*/ 0 h 162560"/>
                  <a:gd name="connsiteX2" fmla="*/ 11430932 w 11434937"/>
                  <a:gd name="connsiteY2" fmla="*/ 142724 h 162560"/>
                  <a:gd name="connsiteX3" fmla="*/ 11434937 w 11434937"/>
                  <a:gd name="connsiteY3" fmla="*/ 162560 h 162560"/>
                  <a:gd name="connsiteX4" fmla="*/ 0 w 11434937"/>
                  <a:gd name="connsiteY4" fmla="*/ 162560 h 162560"/>
                  <a:gd name="connsiteX5" fmla="*/ 4004 w 11434937"/>
                  <a:gd name="connsiteY5" fmla="*/ 142724 h 162560"/>
                  <a:gd name="connsiteX6" fmla="*/ 219325 w 11434937"/>
                  <a:gd name="connsiteY6" fmla="*/ 0 h 162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434937" h="162560">
                    <a:moveTo>
                      <a:pt x="219325" y="0"/>
                    </a:moveTo>
                    <a:lnTo>
                      <a:pt x="11215611" y="0"/>
                    </a:lnTo>
                    <a:cubicBezTo>
                      <a:pt x="11312407" y="0"/>
                      <a:pt x="11395457" y="58851"/>
                      <a:pt x="11430932" y="142724"/>
                    </a:cubicBezTo>
                    <a:lnTo>
                      <a:pt x="11434937" y="162560"/>
                    </a:lnTo>
                    <a:lnTo>
                      <a:pt x="0" y="162560"/>
                    </a:lnTo>
                    <a:lnTo>
                      <a:pt x="4004" y="142724"/>
                    </a:lnTo>
                    <a:cubicBezTo>
                      <a:pt x="39480" y="58851"/>
                      <a:pt x="122530" y="0"/>
                      <a:pt x="21932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</p:grpSp>
      </p:grpSp>
      <p:sp>
        <p:nvSpPr>
          <p:cNvPr id="4" name="文本框 3"/>
          <p:cNvSpPr txBox="1"/>
          <p:nvPr/>
        </p:nvSpPr>
        <p:spPr>
          <a:xfrm>
            <a:off x="669924" y="383073"/>
            <a:ext cx="10848975" cy="492443"/>
          </a:xfrm>
          <a:prstGeom prst="rect">
            <a:avLst/>
          </a:prstGeom>
          <a:noFill/>
          <a:effectLst/>
        </p:spPr>
        <p:txBody>
          <a:bodyPr wrap="none" lIns="0" tIns="0" rIns="0" bIns="0" rtlCol="0" anchor="ctr" anchorCtr="0">
            <a:noAutofit/>
          </a:bodyPr>
          <a:lstStyle/>
          <a:p>
            <a:pPr algn="ctr">
              <a:lnSpc>
                <a:spcPct val="120000"/>
              </a:lnSpc>
              <a:spcBef>
                <a:spcPts val="1000"/>
              </a:spcBef>
              <a:defRPr/>
            </a:pPr>
            <a:r>
              <a:rPr lang="zh-CN" altLang="en-US" sz="3200" dirty="0">
                <a:solidFill>
                  <a:schemeClr val="bg1"/>
                </a:solidFill>
                <a:latin typeface="+mj-ea"/>
                <a:ea typeface="+mj-ea"/>
                <a:cs typeface="思源黑体 CN Normal" panose="020B0400000000000000" pitchFamily="34" charset="-122"/>
                <a:sym typeface="+mn-lt"/>
              </a:rPr>
              <a:t>天气与假期时间对行程的影响</a:t>
            </a:r>
            <a:endParaRPr lang="zh-CN" altLang="en-US" sz="3200" dirty="0">
              <a:solidFill>
                <a:schemeClr val="bg1"/>
              </a:solidFill>
              <a:latin typeface="+mj-ea"/>
              <a:ea typeface="+mj-ea"/>
              <a:cs typeface="思源黑体 CN Normal" panose="020B0400000000000000" pitchFamily="34" charset="-122"/>
              <a:sym typeface="+mn-lt"/>
            </a:endParaRPr>
          </a:p>
        </p:txBody>
      </p:sp>
      <p:sp>
        <p:nvSpPr>
          <p:cNvPr id="113" name="矩形: 圆角 -14"/>
          <p:cNvSpPr txBox="1"/>
          <p:nvPr/>
        </p:nvSpPr>
        <p:spPr>
          <a:xfrm>
            <a:off x="1798320" y="1443566"/>
            <a:ext cx="8554720" cy="92544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gradFill>
                  <a:gsLst>
                    <a:gs pos="0">
                      <a:schemeClr val="accent1">
                        <a:lumMod val="80000"/>
                        <a:lumOff val="20000"/>
                      </a:schemeClr>
                    </a:gs>
                    <a:gs pos="70000">
                      <a:schemeClr val="accent1"/>
                    </a:gs>
                  </a:gsLst>
                  <a:lin ang="5400000" scaled="1"/>
                </a:gradFill>
                <a:latin typeface="+mj-ea"/>
                <a:ea typeface="+mj-ea"/>
                <a:cs typeface="OPPOSans R" panose="00020600040101010101" pitchFamily="18" charset="-122"/>
              </a:defRPr>
            </a:lvl1pPr>
          </a:lstStyle>
          <a:p>
            <a:pPr algn="ctr">
              <a:lnSpc>
                <a:spcPct val="130000"/>
              </a:lnSpc>
            </a:pPr>
            <a:r>
              <a:rPr lang="zh-CN" altLang="en-US" sz="2400" dirty="0">
                <a:solidFill>
                  <a:schemeClr val="accent1"/>
                </a:solidFill>
                <a:cs typeface="思源黑体 CN Normal" panose="020B0400000000000000" pitchFamily="34" charset="-122"/>
              </a:rPr>
              <a:t>气候异常可能导致航班延误、景点关闭等情况，预留一定的弹性预算有助于应对突发状况，保障行程顺利进行。</a:t>
            </a:r>
            <a:endParaRPr lang="zh-CN" altLang="en-US" sz="2400" dirty="0">
              <a:solidFill>
                <a:schemeClr val="accent1"/>
              </a:solidFill>
              <a:cs typeface="思源黑体 CN Normal" panose="020B0400000000000000" pitchFamily="34" charset="-122"/>
            </a:endParaRPr>
          </a:p>
        </p:txBody>
      </p:sp>
      <p:sp>
        <p:nvSpPr>
          <p:cNvPr id="115" name="矩形: 圆角 114"/>
          <p:cNvSpPr/>
          <p:nvPr/>
        </p:nvSpPr>
        <p:spPr>
          <a:xfrm>
            <a:off x="929641" y="2562860"/>
            <a:ext cx="3144970" cy="1661160"/>
          </a:xfrm>
          <a:prstGeom prst="roundRect">
            <a:avLst>
              <a:gd name="adj" fmla="val 7152"/>
            </a:avLst>
          </a:prstGeom>
          <a:solidFill>
            <a:schemeClr val="accent1">
              <a:alpha val="1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351652" y="3342640"/>
            <a:ext cx="2392840" cy="542200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rPr>
              <a:t>炎热夏季促使游客倾向选择避暑胜地或海滨城市。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351649" y="2964041"/>
            <a:ext cx="2392840" cy="2769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7200" b="0" i="0" u="none" strike="noStrike" cap="none" spc="0" normalizeH="0" baseline="0">
                <a:ln>
                  <a:noFill/>
                </a:ln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70000">
                      <a:schemeClr val="accent1"/>
                    </a:gs>
                  </a:gsLst>
                  <a:lin ang="5400000" scaled="1"/>
                </a:gradFill>
                <a:uLnTx/>
                <a:uFillTx/>
                <a:latin typeface="+mj-ea"/>
                <a:ea typeface="+mj-ea"/>
                <a:cs typeface="OPPOSans B" panose="00020600040101010101" pitchFamily="18" charset="-122"/>
              </a:defRPr>
            </a:lvl1pPr>
          </a:lstStyle>
          <a:p>
            <a:r>
              <a:rPr lang="zh-CN" altLang="en-US" sz="1800" dirty="0">
                <a:solidFill>
                  <a:schemeClr val="accent1"/>
                </a:solidFill>
                <a:cs typeface="思源黑体 CN Normal" panose="020B0400000000000000" pitchFamily="34" charset="-122"/>
              </a:rPr>
              <a:t>天气对目的地影响</a:t>
            </a:r>
            <a:endParaRPr lang="zh-CN" altLang="en-US" sz="1800" dirty="0">
              <a:solidFill>
                <a:schemeClr val="accent1"/>
              </a:solidFill>
              <a:cs typeface="思源黑体 CN Normal" panose="020B0400000000000000" pitchFamily="34" charset="-122"/>
            </a:endParaRPr>
          </a:p>
        </p:txBody>
      </p:sp>
      <p:grpSp>
        <p:nvGrpSpPr>
          <p:cNvPr id="143" name="组合 142"/>
          <p:cNvGrpSpPr/>
          <p:nvPr/>
        </p:nvGrpSpPr>
        <p:grpSpPr>
          <a:xfrm>
            <a:off x="673100" y="2719149"/>
            <a:ext cx="522942" cy="522942"/>
            <a:chOff x="5015794" y="7150100"/>
            <a:chExt cx="533400" cy="533400"/>
          </a:xfrm>
        </p:grpSpPr>
        <p:sp>
          <p:nvSpPr>
            <p:cNvPr id="124" name="矩形: 圆角 123"/>
            <p:cNvSpPr/>
            <p:nvPr/>
          </p:nvSpPr>
          <p:spPr>
            <a:xfrm>
              <a:off x="5015794" y="7150100"/>
              <a:ext cx="533400" cy="5334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>
              <a:noFill/>
            </a:ln>
            <a:effectLst>
              <a:outerShdw blurRad="228600" dist="127000" dir="3600000" rotWithShape="0">
                <a:schemeClr val="accent1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6926" tIns="48463" rIns="96926" bIns="48463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sp>
          <p:nvSpPr>
            <p:cNvPr id="19" name="矩形: 圆角 18"/>
            <p:cNvSpPr/>
            <p:nvPr/>
          </p:nvSpPr>
          <p:spPr>
            <a:xfrm>
              <a:off x="5061033" y="7195339"/>
              <a:ext cx="442922" cy="442922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bg1"/>
              </a:solidFill>
              <a:prstDash val="lgDash"/>
            </a:ln>
            <a:effectLst>
              <a:outerShdw blurRad="190500" dist="190500" dir="8100000" algn="tr" rotWithShape="0">
                <a:schemeClr val="accent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pic>
          <p:nvPicPr>
            <p:cNvPr id="20" name="图形 19"/>
            <p:cNvPicPr>
              <a:picLocks noChangeAspect="1"/>
            </p:cNvPicPr>
            <p:nvPr/>
          </p:nvPicPr>
          <p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5168194" y="7302500"/>
              <a:ext cx="228600" cy="228600"/>
            </a:xfrm>
            <a:prstGeom prst="rect">
              <a:avLst/>
            </a:prstGeom>
          </p:spPr>
        </p:pic>
      </p:grpSp>
      <p:sp>
        <p:nvSpPr>
          <p:cNvPr id="21" name="矩形: 圆角 20"/>
          <p:cNvSpPr/>
          <p:nvPr/>
        </p:nvSpPr>
        <p:spPr>
          <a:xfrm>
            <a:off x="4651786" y="2562860"/>
            <a:ext cx="3144970" cy="1661160"/>
          </a:xfrm>
          <a:prstGeom prst="roundRect">
            <a:avLst>
              <a:gd name="adj" fmla="val 7152"/>
            </a:avLst>
          </a:prstGeom>
          <a:solidFill>
            <a:schemeClr val="accent2">
              <a:alpha val="1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5073797" y="3342640"/>
            <a:ext cx="2392840" cy="542200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rPr>
              <a:t>暑期高温易引发中暑和晒伤，，确保旅途安全与健康。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5073794" y="2964041"/>
            <a:ext cx="2392840" cy="2769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7200" b="0" i="0" u="none" strike="noStrike" cap="none" spc="0" normalizeH="0" baseline="0">
                <a:ln>
                  <a:noFill/>
                </a:ln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70000">
                      <a:schemeClr val="accent1"/>
                    </a:gs>
                  </a:gsLst>
                  <a:lin ang="5400000" scaled="1"/>
                </a:gradFill>
                <a:uLnTx/>
                <a:uFillTx/>
                <a:latin typeface="+mj-ea"/>
                <a:ea typeface="+mj-ea"/>
                <a:cs typeface="OPPOSans B" panose="00020600040101010101" pitchFamily="18" charset="-122"/>
              </a:defRPr>
            </a:lvl1pPr>
          </a:lstStyle>
          <a:p>
            <a:r>
              <a:rPr lang="zh-CN" altLang="en-US" sz="1800" dirty="0">
                <a:solidFill>
                  <a:schemeClr val="accent2"/>
                </a:solidFill>
                <a:cs typeface="思源黑体 CN Normal" panose="020B0400000000000000" pitchFamily="34" charset="-122"/>
              </a:rPr>
              <a:t>高温天气下的健康防护</a:t>
            </a:r>
            <a:endParaRPr lang="zh-CN" altLang="en-US" sz="1800" dirty="0">
              <a:solidFill>
                <a:schemeClr val="accent2"/>
              </a:solidFill>
              <a:cs typeface="思源黑体 CN Normal" panose="020B0400000000000000" pitchFamily="34" charset="-122"/>
            </a:endParaRPr>
          </a:p>
        </p:txBody>
      </p:sp>
      <p:grpSp>
        <p:nvGrpSpPr>
          <p:cNvPr id="161" name="组合 160"/>
          <p:cNvGrpSpPr/>
          <p:nvPr/>
        </p:nvGrpSpPr>
        <p:grpSpPr>
          <a:xfrm>
            <a:off x="4395245" y="2719149"/>
            <a:ext cx="522942" cy="522942"/>
            <a:chOff x="9836150" y="7852834"/>
            <a:chExt cx="533400" cy="533400"/>
          </a:xfrm>
        </p:grpSpPr>
        <p:sp>
          <p:nvSpPr>
            <p:cNvPr id="132" name="矩形: 圆角 131"/>
            <p:cNvSpPr/>
            <p:nvPr/>
          </p:nvSpPr>
          <p:spPr>
            <a:xfrm>
              <a:off x="9836150" y="7852834"/>
              <a:ext cx="533400" cy="5334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12700">
              <a:noFill/>
            </a:ln>
            <a:effectLst>
              <a:outerShdw blurRad="228600" dist="127000" dir="3600000" rotWithShape="0">
                <a:schemeClr val="accent2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926" tIns="48463" rIns="96926" bIns="48463" rtlCol="0" anchor="ctr"/>
            <a:lstStyle/>
            <a:p>
              <a:pPr algn="ctr"/>
              <a:endParaRPr lang="zh-CN" altLang="en-US" sz="1910">
                <a:cs typeface="思源黑体 CN Normal" panose="020B0400000000000000" pitchFamily="34" charset="-122"/>
              </a:endParaRPr>
            </a:p>
          </p:txBody>
        </p:sp>
        <p:sp>
          <p:nvSpPr>
            <p:cNvPr id="73" name="矩形: 圆角 72"/>
            <p:cNvSpPr/>
            <p:nvPr/>
          </p:nvSpPr>
          <p:spPr>
            <a:xfrm>
              <a:off x="9881389" y="7898073"/>
              <a:ext cx="442922" cy="442922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bg1"/>
              </a:solidFill>
              <a:prstDash val="lgDash"/>
            </a:ln>
            <a:effectLst>
              <a:outerShdw blurRad="190500" dist="190500" dir="8100000" algn="tr" rotWithShape="0">
                <a:schemeClr val="accent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pic>
          <p:nvPicPr>
            <p:cNvPr id="74" name="图形 73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988550" y="8005234"/>
              <a:ext cx="228600" cy="228600"/>
            </a:xfrm>
            <a:prstGeom prst="rect">
              <a:avLst/>
            </a:prstGeom>
          </p:spPr>
        </p:pic>
      </p:grpSp>
      <p:sp>
        <p:nvSpPr>
          <p:cNvPr id="45" name="矩形: 圆角 44"/>
          <p:cNvSpPr/>
          <p:nvPr/>
        </p:nvSpPr>
        <p:spPr>
          <a:xfrm>
            <a:off x="8373930" y="2562860"/>
            <a:ext cx="3144970" cy="1661160"/>
          </a:xfrm>
          <a:prstGeom prst="roundRect">
            <a:avLst>
              <a:gd name="adj" fmla="val 7152"/>
            </a:avLst>
          </a:prstGeom>
          <a:solidFill>
            <a:schemeClr val="accent1">
              <a:alpha val="1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8795941" y="3342640"/>
            <a:ext cx="2392840" cy="542200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rPr>
              <a:t>北方游客倾向前往清凉高原或山区，南方游客喜爱海岛度假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8795938" y="2964041"/>
            <a:ext cx="2392840" cy="2769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7200" b="0" i="0" u="none" strike="noStrike" cap="none" spc="0" normalizeH="0" baseline="0">
                <a:ln>
                  <a:noFill/>
                </a:ln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70000">
                      <a:schemeClr val="accent1"/>
                    </a:gs>
                  </a:gsLst>
                  <a:lin ang="5400000" scaled="1"/>
                </a:gradFill>
                <a:uLnTx/>
                <a:uFillTx/>
                <a:latin typeface="+mj-ea"/>
                <a:ea typeface="+mj-ea"/>
                <a:cs typeface="OPPOSans B" panose="00020600040101010101" pitchFamily="18" charset="-122"/>
              </a:defRPr>
            </a:lvl1pPr>
          </a:lstStyle>
          <a:p>
            <a:r>
              <a:rPr lang="zh-CN" altLang="en-US" sz="1800" dirty="0">
                <a:solidFill>
                  <a:schemeClr val="accent1"/>
                </a:solidFill>
                <a:cs typeface="思源黑体 CN Normal" panose="020B0400000000000000" pitchFamily="34" charset="-122"/>
              </a:rPr>
              <a:t>不同气候区域旅游偏好</a:t>
            </a:r>
            <a:endParaRPr lang="zh-CN" altLang="en-US" sz="1800" dirty="0">
              <a:solidFill>
                <a:schemeClr val="accent1"/>
              </a:solidFill>
              <a:cs typeface="思源黑体 CN Normal" panose="020B0400000000000000" pitchFamily="34" charset="-122"/>
            </a:endParaRPr>
          </a:p>
        </p:txBody>
      </p:sp>
      <p:grpSp>
        <p:nvGrpSpPr>
          <p:cNvPr id="145" name="组合 144"/>
          <p:cNvGrpSpPr/>
          <p:nvPr/>
        </p:nvGrpSpPr>
        <p:grpSpPr>
          <a:xfrm>
            <a:off x="8117389" y="2719149"/>
            <a:ext cx="522942" cy="522942"/>
            <a:chOff x="6220882" y="7150100"/>
            <a:chExt cx="533400" cy="533400"/>
          </a:xfrm>
        </p:grpSpPr>
        <p:sp>
          <p:nvSpPr>
            <p:cNvPr id="126" name="矩形: 圆角 125"/>
            <p:cNvSpPr/>
            <p:nvPr/>
          </p:nvSpPr>
          <p:spPr>
            <a:xfrm>
              <a:off x="6220882" y="7150100"/>
              <a:ext cx="533400" cy="5334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>
              <a:noFill/>
            </a:ln>
            <a:effectLst>
              <a:outerShdw blurRad="228600" dist="127000" dir="3600000" rotWithShape="0">
                <a:schemeClr val="accent1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6926" tIns="48463" rIns="96926" bIns="48463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sp>
          <p:nvSpPr>
            <p:cNvPr id="25" name="矩形: 圆角 24"/>
            <p:cNvSpPr/>
            <p:nvPr/>
          </p:nvSpPr>
          <p:spPr>
            <a:xfrm>
              <a:off x="6266121" y="7195339"/>
              <a:ext cx="442922" cy="442922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bg1"/>
              </a:solidFill>
              <a:prstDash val="lgDash"/>
            </a:ln>
            <a:effectLst>
              <a:outerShdw blurRad="190500" dist="190500" dir="8100000" algn="tr" rotWithShape="0">
                <a:schemeClr val="accent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pic>
          <p:nvPicPr>
            <p:cNvPr id="26" name="图形 25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373282" y="7302500"/>
              <a:ext cx="228600" cy="228600"/>
            </a:xfrm>
            <a:prstGeom prst="rect">
              <a:avLst/>
            </a:prstGeom>
          </p:spPr>
        </p:pic>
      </p:grpSp>
      <p:sp>
        <p:nvSpPr>
          <p:cNvPr id="69" name="矩形: 圆角 68"/>
          <p:cNvSpPr/>
          <p:nvPr/>
        </p:nvSpPr>
        <p:spPr>
          <a:xfrm>
            <a:off x="929641" y="4574540"/>
            <a:ext cx="3144970" cy="1661160"/>
          </a:xfrm>
          <a:prstGeom prst="roundRect">
            <a:avLst>
              <a:gd name="adj" fmla="val 7152"/>
            </a:avLst>
          </a:prstGeom>
          <a:solidFill>
            <a:schemeClr val="accent2">
              <a:alpha val="1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sp>
        <p:nvSpPr>
          <p:cNvPr id="72" name="文本框 71"/>
          <p:cNvSpPr txBox="1"/>
          <p:nvPr/>
        </p:nvSpPr>
        <p:spPr>
          <a:xfrm>
            <a:off x="1351652" y="5354320"/>
            <a:ext cx="2392840" cy="542200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rPr>
              <a:t>高温天气下合理安排早晚户外活动、中午室内休息的时间。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sp>
        <p:nvSpPr>
          <p:cNvPr id="101" name="文本框 100"/>
          <p:cNvSpPr txBox="1"/>
          <p:nvPr/>
        </p:nvSpPr>
        <p:spPr>
          <a:xfrm>
            <a:off x="1351649" y="4975721"/>
            <a:ext cx="2392840" cy="2769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7200" b="0" i="0" u="none" strike="noStrike" cap="none" spc="0" normalizeH="0" baseline="0">
                <a:ln>
                  <a:noFill/>
                </a:ln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70000">
                      <a:schemeClr val="accent1"/>
                    </a:gs>
                  </a:gsLst>
                  <a:lin ang="5400000" scaled="1"/>
                </a:gradFill>
                <a:uLnTx/>
                <a:uFillTx/>
                <a:latin typeface="+mj-ea"/>
                <a:ea typeface="+mj-ea"/>
                <a:cs typeface="OPPOSans B" panose="00020600040101010101" pitchFamily="18" charset="-122"/>
              </a:defRPr>
            </a:lvl1pPr>
          </a:lstStyle>
          <a:p>
            <a:r>
              <a:rPr lang="zh-CN" altLang="en-US" sz="1800" dirty="0">
                <a:solidFill>
                  <a:schemeClr val="accent2"/>
                </a:solidFill>
                <a:cs typeface="思源黑体 CN Normal" panose="020B0400000000000000" pitchFamily="34" charset="-122"/>
              </a:rPr>
              <a:t>室内外活动时间分配</a:t>
            </a:r>
            <a:endParaRPr lang="zh-CN" altLang="en-US" sz="1800" dirty="0">
              <a:solidFill>
                <a:schemeClr val="accent2"/>
              </a:solidFill>
              <a:cs typeface="思源黑体 CN Normal" panose="020B0400000000000000" pitchFamily="34" charset="-122"/>
            </a:endParaRPr>
          </a:p>
        </p:txBody>
      </p:sp>
      <p:grpSp>
        <p:nvGrpSpPr>
          <p:cNvPr id="159" name="组合 158"/>
          <p:cNvGrpSpPr/>
          <p:nvPr/>
        </p:nvGrpSpPr>
        <p:grpSpPr>
          <a:xfrm>
            <a:off x="673100" y="4730829"/>
            <a:ext cx="522942" cy="522942"/>
            <a:chOff x="8631058" y="7852834"/>
            <a:chExt cx="533400" cy="533400"/>
          </a:xfrm>
        </p:grpSpPr>
        <p:sp>
          <p:nvSpPr>
            <p:cNvPr id="140" name="矩形: 圆角 139"/>
            <p:cNvSpPr/>
            <p:nvPr/>
          </p:nvSpPr>
          <p:spPr>
            <a:xfrm>
              <a:off x="8631058" y="7852834"/>
              <a:ext cx="533400" cy="5334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12700">
              <a:noFill/>
            </a:ln>
            <a:effectLst>
              <a:outerShdw blurRad="228600" dist="127000" dir="3600000" rotWithShape="0">
                <a:schemeClr val="accent2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926" tIns="48463" rIns="96926" bIns="48463" rtlCol="0" anchor="ctr"/>
            <a:lstStyle/>
            <a:p>
              <a:pPr algn="ctr"/>
              <a:endParaRPr lang="zh-CN" altLang="en-US" sz="1910">
                <a:cs typeface="思源黑体 CN Normal" panose="020B0400000000000000" pitchFamily="34" charset="-122"/>
              </a:endParaRPr>
            </a:p>
          </p:txBody>
        </p:sp>
        <p:sp>
          <p:nvSpPr>
            <p:cNvPr id="67" name="矩形: 圆角 66"/>
            <p:cNvSpPr/>
            <p:nvPr/>
          </p:nvSpPr>
          <p:spPr>
            <a:xfrm>
              <a:off x="8676297" y="7898073"/>
              <a:ext cx="442922" cy="442922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bg1"/>
              </a:solidFill>
              <a:prstDash val="lgDash"/>
            </a:ln>
            <a:effectLst>
              <a:outerShdw blurRad="190500" dist="190500" dir="8100000" algn="tr" rotWithShape="0">
                <a:schemeClr val="accent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pic>
          <p:nvPicPr>
            <p:cNvPr id="68" name="图形 67"/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783458" y="8005234"/>
              <a:ext cx="228600" cy="228600"/>
            </a:xfrm>
            <a:prstGeom prst="rect">
              <a:avLst/>
            </a:prstGeom>
          </p:spPr>
        </p:pic>
      </p:grpSp>
      <p:sp>
        <p:nvSpPr>
          <p:cNvPr id="107" name="矩形: 圆角 106"/>
          <p:cNvSpPr/>
          <p:nvPr/>
        </p:nvSpPr>
        <p:spPr>
          <a:xfrm>
            <a:off x="4651786" y="4574540"/>
            <a:ext cx="3144970" cy="1661160"/>
          </a:xfrm>
          <a:prstGeom prst="roundRect">
            <a:avLst>
              <a:gd name="adj" fmla="val 7152"/>
            </a:avLst>
          </a:prstGeom>
          <a:solidFill>
            <a:schemeClr val="accent1">
              <a:alpha val="1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sp>
        <p:nvSpPr>
          <p:cNvPr id="108" name="文本框 107"/>
          <p:cNvSpPr txBox="1"/>
          <p:nvPr/>
        </p:nvSpPr>
        <p:spPr>
          <a:xfrm>
            <a:off x="5073797" y="5354320"/>
            <a:ext cx="2392840" cy="542200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rPr>
              <a:t>短假期适合周边游或短途出行，长假期则可规划跨省深度游。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sp>
        <p:nvSpPr>
          <p:cNvPr id="109" name="文本框 108"/>
          <p:cNvSpPr txBox="1"/>
          <p:nvPr/>
        </p:nvSpPr>
        <p:spPr>
          <a:xfrm>
            <a:off x="5073794" y="4975721"/>
            <a:ext cx="2392840" cy="2769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7200" b="0" i="0" u="none" strike="noStrike" cap="none" spc="0" normalizeH="0" baseline="0">
                <a:ln>
                  <a:noFill/>
                </a:ln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70000">
                      <a:schemeClr val="accent1"/>
                    </a:gs>
                  </a:gsLst>
                  <a:lin ang="5400000" scaled="1"/>
                </a:gradFill>
                <a:uLnTx/>
                <a:uFillTx/>
                <a:latin typeface="+mj-ea"/>
                <a:ea typeface="+mj-ea"/>
                <a:cs typeface="OPPOSans B" panose="00020600040101010101" pitchFamily="18" charset="-122"/>
              </a:defRPr>
            </a:lvl1pPr>
          </a:lstStyle>
          <a:p>
            <a:r>
              <a:rPr lang="zh-CN" altLang="en-US" sz="1800" dirty="0">
                <a:solidFill>
                  <a:schemeClr val="accent1"/>
                </a:solidFill>
                <a:cs typeface="思源黑体 CN Normal" panose="020B0400000000000000" pitchFamily="34" charset="-122"/>
              </a:rPr>
              <a:t>假期时长决定行程安排</a:t>
            </a:r>
            <a:endParaRPr lang="zh-CN" altLang="en-US" sz="1800" dirty="0">
              <a:solidFill>
                <a:schemeClr val="accent1"/>
              </a:solidFill>
              <a:cs typeface="思源黑体 CN Normal" panose="020B0400000000000000" pitchFamily="34" charset="-122"/>
            </a:endParaRPr>
          </a:p>
        </p:txBody>
      </p:sp>
      <p:grpSp>
        <p:nvGrpSpPr>
          <p:cNvPr id="144" name="组合 143"/>
          <p:cNvGrpSpPr/>
          <p:nvPr/>
        </p:nvGrpSpPr>
        <p:grpSpPr>
          <a:xfrm>
            <a:off x="4395245" y="4730829"/>
            <a:ext cx="522942" cy="522942"/>
            <a:chOff x="5618338" y="7150100"/>
            <a:chExt cx="533400" cy="533400"/>
          </a:xfrm>
        </p:grpSpPr>
        <p:sp>
          <p:nvSpPr>
            <p:cNvPr id="125" name="矩形: 圆角 124"/>
            <p:cNvSpPr/>
            <p:nvPr/>
          </p:nvSpPr>
          <p:spPr>
            <a:xfrm>
              <a:off x="5618338" y="7150100"/>
              <a:ext cx="533400" cy="5334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>
              <a:noFill/>
            </a:ln>
            <a:effectLst>
              <a:outerShdw blurRad="228600" dist="127000" dir="3600000" rotWithShape="0">
                <a:schemeClr val="accent1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6926" tIns="48463" rIns="96926" bIns="48463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sp>
          <p:nvSpPr>
            <p:cNvPr id="22" name="矩形: 圆角 21"/>
            <p:cNvSpPr/>
            <p:nvPr/>
          </p:nvSpPr>
          <p:spPr>
            <a:xfrm>
              <a:off x="5663577" y="7195339"/>
              <a:ext cx="442922" cy="442922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bg1"/>
              </a:solidFill>
              <a:prstDash val="lgDash"/>
            </a:ln>
            <a:effectLst>
              <a:outerShdw blurRad="190500" dist="190500" dir="8100000" algn="tr" rotWithShape="0">
                <a:schemeClr val="accent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pic>
          <p:nvPicPr>
            <p:cNvPr id="23" name="图形 22"/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770738" y="7302500"/>
              <a:ext cx="228600" cy="228600"/>
            </a:xfrm>
            <a:prstGeom prst="rect">
              <a:avLst/>
            </a:prstGeom>
          </p:spPr>
        </p:pic>
      </p:grpSp>
      <p:sp>
        <p:nvSpPr>
          <p:cNvPr id="208" name="矩形: 圆角 207"/>
          <p:cNvSpPr/>
          <p:nvPr/>
        </p:nvSpPr>
        <p:spPr>
          <a:xfrm>
            <a:off x="8373930" y="4574540"/>
            <a:ext cx="3144970" cy="1661160"/>
          </a:xfrm>
          <a:prstGeom prst="roundRect">
            <a:avLst>
              <a:gd name="adj" fmla="val 7152"/>
            </a:avLst>
          </a:prstGeom>
          <a:solidFill>
            <a:schemeClr val="accent2">
              <a:alpha val="1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sp>
        <p:nvSpPr>
          <p:cNvPr id="210" name="文本框 209"/>
          <p:cNvSpPr txBox="1"/>
          <p:nvPr/>
        </p:nvSpPr>
        <p:spPr>
          <a:xfrm>
            <a:off x="8795941" y="5354320"/>
            <a:ext cx="2392840" cy="542200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rPr>
              <a:t>部分地区进入雨季可能影响交通与户外活动。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sp>
        <p:nvSpPr>
          <p:cNvPr id="212" name="文本框 211"/>
          <p:cNvSpPr txBox="1"/>
          <p:nvPr/>
        </p:nvSpPr>
        <p:spPr>
          <a:xfrm>
            <a:off x="8795938" y="4975721"/>
            <a:ext cx="2392840" cy="2769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7200" b="0" i="0" u="none" strike="noStrike" cap="none" spc="0" normalizeH="0" baseline="0">
                <a:ln>
                  <a:noFill/>
                </a:ln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70000">
                      <a:schemeClr val="accent1"/>
                    </a:gs>
                  </a:gsLst>
                  <a:lin ang="5400000" scaled="1"/>
                </a:gradFill>
                <a:uLnTx/>
                <a:uFillTx/>
                <a:latin typeface="+mj-ea"/>
                <a:ea typeface="+mj-ea"/>
                <a:cs typeface="OPPOSans B" panose="00020600040101010101" pitchFamily="18" charset="-122"/>
              </a:defRPr>
            </a:lvl1pPr>
          </a:lstStyle>
          <a:p>
            <a:r>
              <a:rPr lang="zh-CN" altLang="en-US" sz="1800" dirty="0">
                <a:solidFill>
                  <a:schemeClr val="accent2"/>
                </a:solidFill>
                <a:cs typeface="思源黑体 CN Normal" panose="020B0400000000000000" pitchFamily="34" charset="-122"/>
              </a:rPr>
              <a:t>雨季出行的应对策略</a:t>
            </a:r>
            <a:endParaRPr lang="zh-CN" altLang="en-US" sz="1800" dirty="0">
              <a:solidFill>
                <a:schemeClr val="accent2"/>
              </a:solidFill>
              <a:cs typeface="思源黑体 CN Normal" panose="020B0400000000000000" pitchFamily="34" charset="-122"/>
            </a:endParaRPr>
          </a:p>
        </p:txBody>
      </p:sp>
      <p:grpSp>
        <p:nvGrpSpPr>
          <p:cNvPr id="160" name="组合 159"/>
          <p:cNvGrpSpPr/>
          <p:nvPr/>
        </p:nvGrpSpPr>
        <p:grpSpPr>
          <a:xfrm>
            <a:off x="8117389" y="4730829"/>
            <a:ext cx="522942" cy="522942"/>
            <a:chOff x="9233602" y="7852834"/>
            <a:chExt cx="533400" cy="533400"/>
          </a:xfrm>
        </p:grpSpPr>
        <p:sp>
          <p:nvSpPr>
            <p:cNvPr id="141" name="矩形: 圆角 140"/>
            <p:cNvSpPr/>
            <p:nvPr/>
          </p:nvSpPr>
          <p:spPr>
            <a:xfrm>
              <a:off x="9233602" y="7852834"/>
              <a:ext cx="533400" cy="5334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12700">
              <a:noFill/>
            </a:ln>
            <a:effectLst>
              <a:outerShdw blurRad="228600" dist="127000" dir="3600000" rotWithShape="0">
                <a:schemeClr val="accent2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926" tIns="48463" rIns="96926" bIns="48463" rtlCol="0" anchor="ctr"/>
            <a:lstStyle/>
            <a:p>
              <a:pPr algn="ctr"/>
              <a:endParaRPr lang="zh-CN" altLang="en-US" sz="1910">
                <a:cs typeface="思源黑体 CN Normal" panose="020B0400000000000000" pitchFamily="34" charset="-122"/>
              </a:endParaRPr>
            </a:p>
          </p:txBody>
        </p:sp>
        <p:sp>
          <p:nvSpPr>
            <p:cNvPr id="70" name="矩形: 圆角 69"/>
            <p:cNvSpPr/>
            <p:nvPr/>
          </p:nvSpPr>
          <p:spPr>
            <a:xfrm>
              <a:off x="9278841" y="7898073"/>
              <a:ext cx="442922" cy="442922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bg1"/>
              </a:solidFill>
              <a:prstDash val="lgDash"/>
            </a:ln>
            <a:effectLst>
              <a:outerShdw blurRad="190500" dist="190500" dir="8100000" algn="tr" rotWithShape="0">
                <a:schemeClr val="accent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pic>
          <p:nvPicPr>
            <p:cNvPr id="71" name="图形 70"/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9386002" y="8005234"/>
              <a:ext cx="228600" cy="228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矩形: 圆角 1"/>
            <p:cNvSpPr/>
            <p:nvPr/>
          </p:nvSpPr>
          <p:spPr>
            <a:xfrm>
              <a:off x="0" y="0"/>
              <a:ext cx="12192000" cy="6858000"/>
            </a:xfrm>
            <a:prstGeom prst="roundRect">
              <a:avLst>
                <a:gd name="adj" fmla="val 0"/>
              </a:avLst>
            </a:prstGeom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198699" y="993974"/>
              <a:ext cx="11794603" cy="5864026"/>
              <a:chOff x="198699" y="993974"/>
              <a:chExt cx="11794603" cy="5864026"/>
            </a:xfrm>
          </p:grpSpPr>
          <p:sp>
            <p:nvSpPr>
              <p:cNvPr id="9" name="任意多边形: 形状 8"/>
              <p:cNvSpPr/>
              <p:nvPr/>
            </p:nvSpPr>
            <p:spPr>
              <a:xfrm>
                <a:off x="198699" y="993974"/>
                <a:ext cx="11794603" cy="5864026"/>
              </a:xfrm>
              <a:custGeom>
                <a:avLst/>
                <a:gdLst>
                  <a:gd name="connsiteX0" fmla="*/ 790697 w 11794603"/>
                  <a:gd name="connsiteY0" fmla="*/ 0 h 5864026"/>
                  <a:gd name="connsiteX1" fmla="*/ 11003906 w 11794603"/>
                  <a:gd name="connsiteY1" fmla="*/ 0 h 5864026"/>
                  <a:gd name="connsiteX2" fmla="*/ 11794603 w 11794603"/>
                  <a:gd name="connsiteY2" fmla="*/ 790697 h 5864026"/>
                  <a:gd name="connsiteX3" fmla="*/ 11794603 w 11794603"/>
                  <a:gd name="connsiteY3" fmla="*/ 5864026 h 5864026"/>
                  <a:gd name="connsiteX4" fmla="*/ 0 w 11794603"/>
                  <a:gd name="connsiteY4" fmla="*/ 5864026 h 5864026"/>
                  <a:gd name="connsiteX5" fmla="*/ 0 w 11794603"/>
                  <a:gd name="connsiteY5" fmla="*/ 790697 h 5864026"/>
                  <a:gd name="connsiteX6" fmla="*/ 790697 w 11794603"/>
                  <a:gd name="connsiteY6" fmla="*/ 0 h 5864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794603" h="5864026">
                    <a:moveTo>
                      <a:pt x="790697" y="0"/>
                    </a:moveTo>
                    <a:lnTo>
                      <a:pt x="11003906" y="0"/>
                    </a:lnTo>
                    <a:cubicBezTo>
                      <a:pt x="11440596" y="0"/>
                      <a:pt x="11794603" y="354007"/>
                      <a:pt x="11794603" y="790697"/>
                    </a:cubicBezTo>
                    <a:lnTo>
                      <a:pt x="11794603" y="5864026"/>
                    </a:lnTo>
                    <a:lnTo>
                      <a:pt x="0" y="5864026"/>
                    </a:lnTo>
                    <a:lnTo>
                      <a:pt x="0" y="790697"/>
                    </a:lnTo>
                    <a:cubicBezTo>
                      <a:pt x="0" y="354007"/>
                      <a:pt x="354007" y="0"/>
                      <a:pt x="790697" y="0"/>
                    </a:cubicBezTo>
                    <a:close/>
                  </a:path>
                </a:pathLst>
              </a:custGeom>
              <a:gradFill>
                <a:gsLst>
                  <a:gs pos="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/>
                  </a:gs>
                </a:gsLst>
                <a:lin ang="2700000" scaled="0"/>
              </a:gradFill>
              <a:ln>
                <a:noFill/>
              </a:ln>
              <a:effectLst>
                <a:outerShdw blurRad="190500" dist="190500" dir="8100000" algn="tr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  <p:sp>
            <p:nvSpPr>
              <p:cNvPr id="7" name="任意多边形: 形状 6"/>
              <p:cNvSpPr/>
              <p:nvPr/>
            </p:nvSpPr>
            <p:spPr>
              <a:xfrm>
                <a:off x="335666" y="1104900"/>
                <a:ext cx="11520668" cy="5753100"/>
              </a:xfrm>
              <a:custGeom>
                <a:avLst/>
                <a:gdLst>
                  <a:gd name="connsiteX0" fmla="*/ 758195 w 11520668"/>
                  <a:gd name="connsiteY0" fmla="*/ 0 h 5753100"/>
                  <a:gd name="connsiteX1" fmla="*/ 10762473 w 11520668"/>
                  <a:gd name="connsiteY1" fmla="*/ 0 h 5753100"/>
                  <a:gd name="connsiteX2" fmla="*/ 11520668 w 11520668"/>
                  <a:gd name="connsiteY2" fmla="*/ 758195 h 5753100"/>
                  <a:gd name="connsiteX3" fmla="*/ 11520668 w 11520668"/>
                  <a:gd name="connsiteY3" fmla="*/ 5753100 h 5753100"/>
                  <a:gd name="connsiteX4" fmla="*/ 0 w 11520668"/>
                  <a:gd name="connsiteY4" fmla="*/ 5753100 h 5753100"/>
                  <a:gd name="connsiteX5" fmla="*/ 0 w 11520668"/>
                  <a:gd name="connsiteY5" fmla="*/ 758195 h 5753100"/>
                  <a:gd name="connsiteX6" fmla="*/ 758195 w 11520668"/>
                  <a:gd name="connsiteY6" fmla="*/ 0 h 5753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520668" h="5753100">
                    <a:moveTo>
                      <a:pt x="758195" y="0"/>
                    </a:moveTo>
                    <a:lnTo>
                      <a:pt x="10762473" y="0"/>
                    </a:lnTo>
                    <a:cubicBezTo>
                      <a:pt x="11181213" y="0"/>
                      <a:pt x="11520668" y="339455"/>
                      <a:pt x="11520668" y="758195"/>
                    </a:cubicBezTo>
                    <a:lnTo>
                      <a:pt x="11520668" y="5753100"/>
                    </a:lnTo>
                    <a:lnTo>
                      <a:pt x="0" y="5753100"/>
                    </a:lnTo>
                    <a:lnTo>
                      <a:pt x="0" y="758195"/>
                    </a:lnTo>
                    <a:cubicBezTo>
                      <a:pt x="0" y="339455"/>
                      <a:pt x="339455" y="0"/>
                      <a:pt x="758195" y="0"/>
                    </a:cubicBezTo>
                    <a:close/>
                  </a:path>
                </a:pathLst>
              </a:custGeom>
              <a:gradFill>
                <a:gsLst>
                  <a:gs pos="18000">
                    <a:schemeClr val="bg1"/>
                  </a:gs>
                  <a:gs pos="100000">
                    <a:schemeClr val="accent1">
                      <a:lumMod val="10000"/>
                      <a:lumOff val="9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  <p:sp>
            <p:nvSpPr>
              <p:cNvPr id="12" name="任意多边形: 形状 11"/>
              <p:cNvSpPr/>
              <p:nvPr/>
            </p:nvSpPr>
            <p:spPr>
              <a:xfrm>
                <a:off x="378533" y="6695440"/>
                <a:ext cx="11434937" cy="162560"/>
              </a:xfrm>
              <a:custGeom>
                <a:avLst/>
                <a:gdLst>
                  <a:gd name="connsiteX0" fmla="*/ 219325 w 11434937"/>
                  <a:gd name="connsiteY0" fmla="*/ 0 h 162560"/>
                  <a:gd name="connsiteX1" fmla="*/ 11215611 w 11434937"/>
                  <a:gd name="connsiteY1" fmla="*/ 0 h 162560"/>
                  <a:gd name="connsiteX2" fmla="*/ 11430932 w 11434937"/>
                  <a:gd name="connsiteY2" fmla="*/ 142724 h 162560"/>
                  <a:gd name="connsiteX3" fmla="*/ 11434937 w 11434937"/>
                  <a:gd name="connsiteY3" fmla="*/ 162560 h 162560"/>
                  <a:gd name="connsiteX4" fmla="*/ 0 w 11434937"/>
                  <a:gd name="connsiteY4" fmla="*/ 162560 h 162560"/>
                  <a:gd name="connsiteX5" fmla="*/ 4004 w 11434937"/>
                  <a:gd name="connsiteY5" fmla="*/ 142724 h 162560"/>
                  <a:gd name="connsiteX6" fmla="*/ 219325 w 11434937"/>
                  <a:gd name="connsiteY6" fmla="*/ 0 h 162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434937" h="162560">
                    <a:moveTo>
                      <a:pt x="219325" y="0"/>
                    </a:moveTo>
                    <a:lnTo>
                      <a:pt x="11215611" y="0"/>
                    </a:lnTo>
                    <a:cubicBezTo>
                      <a:pt x="11312407" y="0"/>
                      <a:pt x="11395457" y="58851"/>
                      <a:pt x="11430932" y="142724"/>
                    </a:cubicBezTo>
                    <a:lnTo>
                      <a:pt x="11434937" y="162560"/>
                    </a:lnTo>
                    <a:lnTo>
                      <a:pt x="0" y="162560"/>
                    </a:lnTo>
                    <a:lnTo>
                      <a:pt x="4004" y="142724"/>
                    </a:lnTo>
                    <a:cubicBezTo>
                      <a:pt x="39480" y="58851"/>
                      <a:pt x="122530" y="0"/>
                      <a:pt x="21932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</p:grpSp>
      </p:grpSp>
      <p:sp>
        <p:nvSpPr>
          <p:cNvPr id="4" name="文本框 3"/>
          <p:cNvSpPr txBox="1"/>
          <p:nvPr/>
        </p:nvSpPr>
        <p:spPr>
          <a:xfrm>
            <a:off x="669924" y="383073"/>
            <a:ext cx="10848975" cy="492443"/>
          </a:xfrm>
          <a:prstGeom prst="rect">
            <a:avLst/>
          </a:prstGeom>
          <a:noFill/>
          <a:effectLst/>
        </p:spPr>
        <p:txBody>
          <a:bodyPr wrap="none" lIns="0" tIns="0" rIns="0" bIns="0" rtlCol="0" anchor="ctr" anchorCtr="0">
            <a:noAutofit/>
          </a:bodyPr>
          <a:lstStyle/>
          <a:p>
            <a:pPr algn="ctr">
              <a:lnSpc>
                <a:spcPct val="120000"/>
              </a:lnSpc>
              <a:spcBef>
                <a:spcPts val="1000"/>
              </a:spcBef>
              <a:defRPr/>
            </a:pPr>
            <a:r>
              <a:rPr lang="zh-CN" altLang="en-US" sz="3200" dirty="0">
                <a:solidFill>
                  <a:schemeClr val="bg1"/>
                </a:solidFill>
                <a:latin typeface="+mj-ea"/>
                <a:ea typeface="+mj-ea"/>
                <a:cs typeface="思源黑体 CN Normal" panose="020B0400000000000000" pitchFamily="34" charset="-122"/>
                <a:sym typeface="+mn-lt"/>
              </a:rPr>
              <a:t>暑期旅游预算控制策略</a:t>
            </a:r>
            <a:endParaRPr lang="zh-CN" altLang="en-US" sz="3200" dirty="0">
              <a:solidFill>
                <a:schemeClr val="bg1"/>
              </a:solidFill>
              <a:latin typeface="+mj-ea"/>
              <a:ea typeface="+mj-ea"/>
              <a:cs typeface="思源黑体 CN Normal" panose="020B0400000000000000" pitchFamily="34" charset="-122"/>
              <a:sym typeface="+mn-lt"/>
            </a:endParaRPr>
          </a:p>
        </p:txBody>
      </p:sp>
      <p:sp>
        <p:nvSpPr>
          <p:cNvPr id="117" name="矩形 116"/>
          <p:cNvSpPr/>
          <p:nvPr/>
        </p:nvSpPr>
        <p:spPr>
          <a:xfrm>
            <a:off x="259646" y="2766350"/>
            <a:ext cx="9451513" cy="1006998"/>
          </a:xfrm>
          <a:prstGeom prst="rect">
            <a:avLst/>
          </a:prstGeom>
          <a:solidFill>
            <a:schemeClr val="accent2">
              <a:alpha val="1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pic>
        <p:nvPicPr>
          <p:cNvPr id="423" name="图片 422"/>
          <p:cNvPicPr>
            <a:picLocks noChangeAspect="1"/>
          </p:cNvPicPr>
          <p:nvPr/>
        </p:nvPicPr>
        <p:blipFill>
          <a:blip r:embed="rId1"/>
          <a:srcRect r="13135" b="4585"/>
          <a:stretch>
            <a:fillRect/>
          </a:stretch>
        </p:blipFill>
        <p:spPr>
          <a:xfrm>
            <a:off x="6377396" y="471020"/>
            <a:ext cx="5814604" cy="6386981"/>
          </a:xfrm>
          <a:custGeom>
            <a:avLst/>
            <a:gdLst>
              <a:gd name="connsiteX0" fmla="*/ 0 w 5814604"/>
              <a:gd name="connsiteY0" fmla="*/ 0 h 6386981"/>
              <a:gd name="connsiteX1" fmla="*/ 5814604 w 5814604"/>
              <a:gd name="connsiteY1" fmla="*/ 0 h 6386981"/>
              <a:gd name="connsiteX2" fmla="*/ 5814604 w 5814604"/>
              <a:gd name="connsiteY2" fmla="*/ 6386981 h 6386981"/>
              <a:gd name="connsiteX3" fmla="*/ 0 w 5814604"/>
              <a:gd name="connsiteY3" fmla="*/ 6386981 h 6386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14604" h="6386981">
                <a:moveTo>
                  <a:pt x="0" y="0"/>
                </a:moveTo>
                <a:lnTo>
                  <a:pt x="5814604" y="0"/>
                </a:lnTo>
                <a:lnTo>
                  <a:pt x="5814604" y="6386981"/>
                </a:lnTo>
                <a:lnTo>
                  <a:pt x="0" y="6386981"/>
                </a:lnTo>
                <a:close/>
              </a:path>
            </a:pathLst>
          </a:custGeom>
          <a:effectLst>
            <a:outerShdw blurRad="190500" dist="190500" dir="2700000" algn="tl" rotWithShape="0">
              <a:schemeClr val="accent1">
                <a:lumMod val="50000"/>
                <a:alpha val="40000"/>
              </a:schemeClr>
            </a:outerShdw>
          </a:effectLst>
        </p:spPr>
      </p:pic>
      <p:sp>
        <p:nvSpPr>
          <p:cNvPr id="113" name="矩形: 圆角 -14"/>
          <p:cNvSpPr txBox="1"/>
          <p:nvPr/>
        </p:nvSpPr>
        <p:spPr>
          <a:xfrm>
            <a:off x="673100" y="1687047"/>
            <a:ext cx="6550660" cy="92544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gradFill>
                  <a:gsLst>
                    <a:gs pos="0">
                      <a:schemeClr val="accent1">
                        <a:lumMod val="80000"/>
                        <a:lumOff val="20000"/>
                      </a:schemeClr>
                    </a:gs>
                    <a:gs pos="70000">
                      <a:schemeClr val="accent1"/>
                    </a:gs>
                  </a:gsLst>
                  <a:lin ang="5400000" scaled="1"/>
                </a:gradFill>
                <a:latin typeface="+mj-ea"/>
                <a:ea typeface="+mj-ea"/>
                <a:cs typeface="OPPOSans R" panose="00020600040101010101" pitchFamily="18" charset="-122"/>
              </a:defRPr>
            </a:lvl1pPr>
          </a:lstStyle>
          <a:p>
            <a:pPr>
              <a:lnSpc>
                <a:spcPct val="130000"/>
              </a:lnSpc>
            </a:pPr>
            <a:r>
              <a:rPr lang="zh-CN" altLang="en-US" sz="2400" dirty="0">
                <a:solidFill>
                  <a:schemeClr val="accent1"/>
                </a:solidFill>
                <a:cs typeface="思源黑体 CN Normal" panose="020B0400000000000000" pitchFamily="34" charset="-122"/>
              </a:rPr>
              <a:t>合理划分交通、住宿、餐饮等支出比例，确保整体预算可控，避免因单项超支影响旅行体验。</a:t>
            </a:r>
            <a:endParaRPr lang="zh-CN" altLang="en-US" sz="2400" dirty="0">
              <a:solidFill>
                <a:schemeClr val="accent1"/>
              </a:solidFill>
              <a:cs typeface="思源黑体 CN Normal" panose="020B0400000000000000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406206" y="4064122"/>
            <a:ext cx="6504217" cy="229507"/>
          </a:xfrm>
          <a:prstGeom prst="rect">
            <a:avLst/>
          </a:prstGeom>
          <a:noFill/>
          <a:effectLst/>
        </p:spPr>
        <p:txBody>
          <a:bodyPr wrap="square" lIns="0" tIns="0" rIns="0" bIns="0">
            <a:no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200" b="0" i="0" u="none" strike="noStrike" cap="none" spc="0" normalizeH="0" baseline="0">
                <a:ln>
                  <a:noFill/>
                </a:ln>
                <a:gradFill>
                  <a:gsLst>
                    <a:gs pos="0">
                      <a:schemeClr val="accent1">
                        <a:lumMod val="80000"/>
                        <a:lumOff val="20000"/>
                      </a:schemeClr>
                    </a:gs>
                    <a:gs pos="70000">
                      <a:srgbClr val="235CED"/>
                    </a:gs>
                  </a:gsLst>
                  <a:lin ang="2700000" scaled="0"/>
                </a:gradFill>
                <a:effectLst/>
                <a:uLnTx/>
                <a:uFillTx/>
                <a:latin typeface="+mj-ea"/>
                <a:ea typeface="+mj-ea"/>
              </a:defRPr>
            </a:lvl1pPr>
          </a:lstStyle>
          <a:p>
            <a:r>
              <a:rPr lang="zh-CN" altLang="en-US" sz="1800" dirty="0">
                <a:solidFill>
                  <a:schemeClr val="accent1"/>
                </a:solidFill>
                <a:cs typeface="思源黑体 CN Normal" panose="020B0400000000000000" pitchFamily="34" charset="-122"/>
              </a:rPr>
              <a:t>经济型住宿推荐</a:t>
            </a:r>
            <a:endParaRPr lang="zh-CN" altLang="en-US" sz="1800" dirty="0">
              <a:solidFill>
                <a:schemeClr val="accent1"/>
              </a:solidFill>
              <a:cs typeface="思源黑体 CN Normal" panose="020B0400000000000000" pitchFamily="34" charset="-122"/>
            </a:endParaRPr>
          </a:p>
        </p:txBody>
      </p:sp>
      <p:sp>
        <p:nvSpPr>
          <p:cNvPr id="6" name="文本框 96"/>
          <p:cNvSpPr txBox="1"/>
          <p:nvPr/>
        </p:nvSpPr>
        <p:spPr>
          <a:xfrm>
            <a:off x="1406205" y="4391718"/>
            <a:ext cx="6504217" cy="542200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rPr>
              <a:t>优先考虑青年旅舍、民宿或连锁酒店，既保证舒适度又节省开支，适合家庭与学生群体。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grpSp>
        <p:nvGrpSpPr>
          <p:cNvPr id="147" name="组合 146"/>
          <p:cNvGrpSpPr/>
          <p:nvPr/>
        </p:nvGrpSpPr>
        <p:grpSpPr>
          <a:xfrm>
            <a:off x="673100" y="3987214"/>
            <a:ext cx="541110" cy="541110"/>
            <a:chOff x="7425970" y="7150100"/>
            <a:chExt cx="533400" cy="533400"/>
          </a:xfrm>
        </p:grpSpPr>
        <p:sp>
          <p:nvSpPr>
            <p:cNvPr id="128" name="矩形: 圆角 127"/>
            <p:cNvSpPr/>
            <p:nvPr/>
          </p:nvSpPr>
          <p:spPr>
            <a:xfrm>
              <a:off x="7425970" y="7150100"/>
              <a:ext cx="533400" cy="5334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>
              <a:noFill/>
            </a:ln>
            <a:effectLst>
              <a:outerShdw blurRad="228600" dist="127000" dir="3600000" rotWithShape="0">
                <a:schemeClr val="accent1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6926" tIns="48463" rIns="96926" bIns="48463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sp>
          <p:nvSpPr>
            <p:cNvPr id="31" name="矩形: 圆角 30"/>
            <p:cNvSpPr/>
            <p:nvPr/>
          </p:nvSpPr>
          <p:spPr>
            <a:xfrm>
              <a:off x="7471209" y="7195339"/>
              <a:ext cx="442922" cy="442922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bg1"/>
              </a:solidFill>
              <a:prstDash val="lgDash"/>
            </a:ln>
            <a:effectLst>
              <a:outerShdw blurRad="190500" dist="190500" dir="8100000" algn="tr" rotWithShape="0">
                <a:schemeClr val="accent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pic>
          <p:nvPicPr>
            <p:cNvPr id="32" name="图形 31"/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578370" y="7302500"/>
              <a:ext cx="228600" cy="228600"/>
            </a:xfrm>
            <a:prstGeom prst="rect">
              <a:avLst/>
            </a:prstGeom>
          </p:spPr>
        </p:pic>
      </p:grpSp>
      <p:sp>
        <p:nvSpPr>
          <p:cNvPr id="33" name="文本框 32"/>
          <p:cNvSpPr txBox="1"/>
          <p:nvPr/>
        </p:nvSpPr>
        <p:spPr>
          <a:xfrm>
            <a:off x="1406206" y="5407644"/>
            <a:ext cx="6504217" cy="229507"/>
          </a:xfrm>
          <a:prstGeom prst="rect">
            <a:avLst/>
          </a:prstGeom>
          <a:noFill/>
          <a:effectLst/>
        </p:spPr>
        <p:txBody>
          <a:bodyPr wrap="square" lIns="0" tIns="0" rIns="0" bIns="0">
            <a:no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200" b="0" i="0" u="none" strike="noStrike" cap="none" spc="0" normalizeH="0" baseline="0">
                <a:ln>
                  <a:noFill/>
                </a:ln>
                <a:gradFill>
                  <a:gsLst>
                    <a:gs pos="0">
                      <a:schemeClr val="accent1">
                        <a:lumMod val="80000"/>
                        <a:lumOff val="20000"/>
                      </a:schemeClr>
                    </a:gs>
                    <a:gs pos="70000">
                      <a:srgbClr val="235CED"/>
                    </a:gs>
                  </a:gsLst>
                  <a:lin ang="2700000" scaled="0"/>
                </a:gradFill>
                <a:effectLst/>
                <a:uLnTx/>
                <a:uFillTx/>
                <a:latin typeface="+mj-ea"/>
                <a:ea typeface="+mj-ea"/>
              </a:defRPr>
            </a:lvl1pPr>
          </a:lstStyle>
          <a:p>
            <a:r>
              <a:rPr lang="zh-CN" altLang="en-US" sz="1800" dirty="0">
                <a:solidFill>
                  <a:schemeClr val="accent1"/>
                </a:solidFill>
                <a:cs typeface="思源黑体 CN Normal" panose="020B0400000000000000" pitchFamily="34" charset="-122"/>
              </a:rPr>
              <a:t>餐饮消费建议</a:t>
            </a:r>
            <a:endParaRPr lang="zh-CN" altLang="en-US" sz="1800" dirty="0">
              <a:solidFill>
                <a:schemeClr val="accent1"/>
              </a:solidFill>
              <a:cs typeface="思源黑体 CN Normal" panose="020B0400000000000000" pitchFamily="34" charset="-122"/>
            </a:endParaRPr>
          </a:p>
        </p:txBody>
      </p:sp>
      <p:sp>
        <p:nvSpPr>
          <p:cNvPr id="36" name="文本框 96"/>
          <p:cNvSpPr txBox="1"/>
          <p:nvPr/>
        </p:nvSpPr>
        <p:spPr>
          <a:xfrm>
            <a:off x="1406204" y="5735240"/>
            <a:ext cx="6504217" cy="542200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rPr>
              <a:t>结合当地特色小吃与自助餐形式，控制每日饮食开销，同时体验地道风味，提升旅行满足感。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grpSp>
        <p:nvGrpSpPr>
          <p:cNvPr id="151" name="组合 150"/>
          <p:cNvGrpSpPr/>
          <p:nvPr/>
        </p:nvGrpSpPr>
        <p:grpSpPr>
          <a:xfrm>
            <a:off x="673100" y="5330736"/>
            <a:ext cx="541110" cy="541110"/>
            <a:chOff x="9836150" y="7150100"/>
            <a:chExt cx="533400" cy="533400"/>
          </a:xfrm>
        </p:grpSpPr>
        <p:sp>
          <p:nvSpPr>
            <p:cNvPr id="122" name="矩形: 圆角 121"/>
            <p:cNvSpPr/>
            <p:nvPr/>
          </p:nvSpPr>
          <p:spPr>
            <a:xfrm>
              <a:off x="9836150" y="7150100"/>
              <a:ext cx="533400" cy="5334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>
              <a:noFill/>
            </a:ln>
            <a:effectLst>
              <a:outerShdw blurRad="228600" dist="127000" dir="3600000" rotWithShape="0">
                <a:schemeClr val="accent1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6926" tIns="48463" rIns="96926" bIns="48463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sp>
          <p:nvSpPr>
            <p:cNvPr id="43" name="矩形: 圆角 42"/>
            <p:cNvSpPr/>
            <p:nvPr/>
          </p:nvSpPr>
          <p:spPr>
            <a:xfrm>
              <a:off x="9881389" y="7195339"/>
              <a:ext cx="442922" cy="442922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bg1"/>
              </a:solidFill>
              <a:prstDash val="lgDash"/>
            </a:ln>
            <a:effectLst>
              <a:outerShdw blurRad="190500" dist="190500" dir="8100000" algn="tr" rotWithShape="0">
                <a:schemeClr val="accent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pic>
          <p:nvPicPr>
            <p:cNvPr id="44" name="图形 43"/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988550" y="7302500"/>
              <a:ext cx="228600" cy="228600"/>
            </a:xfrm>
            <a:prstGeom prst="rect">
              <a:avLst/>
            </a:prstGeom>
          </p:spPr>
        </p:pic>
      </p:grpSp>
      <p:sp>
        <p:nvSpPr>
          <p:cNvPr id="198" name="矩形: 圆角 -8"/>
          <p:cNvSpPr/>
          <p:nvPr/>
        </p:nvSpPr>
        <p:spPr>
          <a:xfrm>
            <a:off x="660400" y="2973535"/>
            <a:ext cx="2320266" cy="592629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2700">
            <a:noFill/>
          </a:ln>
          <a:effectLst>
            <a:outerShdw blurRad="228600" dist="127000" dir="3600000" rotWithShape="0">
              <a:schemeClr val="accent2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926" tIns="48463" rIns="96926" bIns="48463"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910"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199" name="矩形: 圆角 -10"/>
          <p:cNvSpPr txBox="1"/>
          <p:nvPr/>
        </p:nvSpPr>
        <p:spPr>
          <a:xfrm>
            <a:off x="761865" y="3131349"/>
            <a:ext cx="2117335" cy="27699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gradFill>
                  <a:gsLst>
                    <a:gs pos="0">
                      <a:schemeClr val="accent1">
                        <a:lumMod val="80000"/>
                        <a:lumOff val="20000"/>
                      </a:schemeClr>
                    </a:gs>
                    <a:gs pos="70000">
                      <a:schemeClr val="accent1"/>
                    </a:gs>
                  </a:gsLst>
                  <a:lin ang="5400000" scaled="1"/>
                </a:gradFill>
                <a:latin typeface="+mj-ea"/>
                <a:ea typeface="+mj-ea"/>
                <a:cs typeface="OPPOSans R" panose="00020600040101010101" pitchFamily="18" charset="-122"/>
              </a:defRPr>
            </a:lvl1pPr>
          </a:lstStyle>
          <a:p>
            <a:pPr algn="ctr"/>
            <a:r>
              <a:rPr lang="zh-CN" altLang="en-US" dirty="0">
                <a:solidFill>
                  <a:schemeClr val="bg1"/>
                </a:solidFill>
                <a:cs typeface="思源黑体 CN Normal" panose="020B0400000000000000" pitchFamily="34" charset="-122"/>
              </a:rPr>
              <a:t>交通费用优化</a:t>
            </a:r>
            <a:endParaRPr lang="zh-CN" altLang="en-US" dirty="0">
              <a:solidFill>
                <a:schemeClr val="bg1"/>
              </a:solidFill>
              <a:cs typeface="思源黑体 CN Normal" panose="020B0400000000000000" pitchFamily="34" charset="-122"/>
            </a:endParaRPr>
          </a:p>
        </p:txBody>
      </p:sp>
      <p:sp>
        <p:nvSpPr>
          <p:cNvPr id="197" name="矩形: 圆角 -8"/>
          <p:cNvSpPr/>
          <p:nvPr/>
        </p:nvSpPr>
        <p:spPr>
          <a:xfrm>
            <a:off x="758165" y="3033047"/>
            <a:ext cx="2124734" cy="473605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  <a:prstDash val="lgDash"/>
          </a:ln>
          <a:effectLst>
            <a:outerShdw blurRad="190500" dist="190500" dir="8100000" algn="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415" name="矩形: 圆角 -8"/>
          <p:cNvSpPr/>
          <p:nvPr/>
        </p:nvSpPr>
        <p:spPr>
          <a:xfrm>
            <a:off x="3137156" y="2973535"/>
            <a:ext cx="2320266" cy="592629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2700">
            <a:noFill/>
          </a:ln>
          <a:effectLst>
            <a:outerShdw blurRad="228600" dist="127000" dir="3600000" rotWithShape="0">
              <a:schemeClr val="accent2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926" tIns="48463" rIns="96926" bIns="48463"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910"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416" name="矩形: 圆角 -10"/>
          <p:cNvSpPr txBox="1"/>
          <p:nvPr/>
        </p:nvSpPr>
        <p:spPr>
          <a:xfrm>
            <a:off x="3238621" y="3131349"/>
            <a:ext cx="2117335" cy="27699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gradFill>
                  <a:gsLst>
                    <a:gs pos="0">
                      <a:schemeClr val="accent1">
                        <a:lumMod val="80000"/>
                        <a:lumOff val="20000"/>
                      </a:schemeClr>
                    </a:gs>
                    <a:gs pos="70000">
                      <a:schemeClr val="accent1"/>
                    </a:gs>
                  </a:gsLst>
                  <a:lin ang="5400000" scaled="1"/>
                </a:gradFill>
                <a:latin typeface="+mj-ea"/>
                <a:ea typeface="+mj-ea"/>
                <a:cs typeface="OPPOSans R" panose="00020600040101010101" pitchFamily="18" charset="-122"/>
              </a:defRPr>
            </a:lvl1pPr>
          </a:lstStyle>
          <a:p>
            <a:pPr algn="ctr"/>
            <a:r>
              <a:rPr lang="zh-CN" altLang="en-US" dirty="0">
                <a:solidFill>
                  <a:schemeClr val="bg1"/>
                </a:solidFill>
                <a:cs typeface="思源黑体 CN Normal" panose="020B0400000000000000" pitchFamily="34" charset="-122"/>
              </a:rPr>
              <a:t>预算分配原则</a:t>
            </a:r>
            <a:endParaRPr lang="zh-CN" altLang="en-US" dirty="0">
              <a:solidFill>
                <a:schemeClr val="bg1"/>
              </a:solidFill>
              <a:cs typeface="思源黑体 CN Normal" panose="020B0400000000000000" pitchFamily="34" charset="-122"/>
            </a:endParaRPr>
          </a:p>
        </p:txBody>
      </p:sp>
      <p:sp>
        <p:nvSpPr>
          <p:cNvPr id="414" name="矩形: 圆角 -8"/>
          <p:cNvSpPr/>
          <p:nvPr/>
        </p:nvSpPr>
        <p:spPr>
          <a:xfrm>
            <a:off x="3234921" y="3033047"/>
            <a:ext cx="2124734" cy="473605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  <a:prstDash val="lgDash"/>
          </a:ln>
          <a:effectLst>
            <a:outerShdw blurRad="190500" dist="190500" dir="8100000" algn="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420" name="矩形: 圆角 -8"/>
          <p:cNvSpPr/>
          <p:nvPr/>
        </p:nvSpPr>
        <p:spPr>
          <a:xfrm>
            <a:off x="5613912" y="2973535"/>
            <a:ext cx="2320266" cy="592629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2700">
            <a:noFill/>
          </a:ln>
          <a:effectLst>
            <a:outerShdw blurRad="228600" dist="127000" dir="3600000" rotWithShape="0">
              <a:schemeClr val="accent2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926" tIns="48463" rIns="96926" bIns="48463"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910"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421" name="矩形: 圆角 -10"/>
          <p:cNvSpPr txBox="1"/>
          <p:nvPr/>
        </p:nvSpPr>
        <p:spPr>
          <a:xfrm>
            <a:off x="5715377" y="3131349"/>
            <a:ext cx="2117335" cy="27699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gradFill>
                  <a:gsLst>
                    <a:gs pos="0">
                      <a:schemeClr val="accent1">
                        <a:lumMod val="80000"/>
                        <a:lumOff val="20000"/>
                      </a:schemeClr>
                    </a:gs>
                    <a:gs pos="70000">
                      <a:schemeClr val="accent1"/>
                    </a:gs>
                  </a:gsLst>
                  <a:lin ang="5400000" scaled="1"/>
                </a:gradFill>
                <a:latin typeface="+mj-ea"/>
                <a:ea typeface="+mj-ea"/>
                <a:cs typeface="OPPOSans R" panose="00020600040101010101" pitchFamily="18" charset="-122"/>
              </a:defRPr>
            </a:lvl1pPr>
          </a:lstStyle>
          <a:p>
            <a:pPr algn="ctr"/>
            <a:r>
              <a:rPr lang="zh-CN" altLang="en-US" dirty="0">
                <a:solidFill>
                  <a:schemeClr val="bg1"/>
                </a:solidFill>
                <a:cs typeface="思源黑体 CN Normal" panose="020B0400000000000000" pitchFamily="34" charset="-122"/>
              </a:rPr>
              <a:t>免费景点合理规划</a:t>
            </a:r>
            <a:endParaRPr lang="zh-CN" altLang="en-US" dirty="0">
              <a:solidFill>
                <a:schemeClr val="bg1"/>
              </a:solidFill>
              <a:cs typeface="思源黑体 CN Normal" panose="020B0400000000000000" pitchFamily="34" charset="-122"/>
            </a:endParaRPr>
          </a:p>
        </p:txBody>
      </p:sp>
      <p:sp>
        <p:nvSpPr>
          <p:cNvPr id="419" name="矩形: 圆角 -8"/>
          <p:cNvSpPr/>
          <p:nvPr/>
        </p:nvSpPr>
        <p:spPr>
          <a:xfrm>
            <a:off x="5711677" y="3033047"/>
            <a:ext cx="2124734" cy="473605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  <a:prstDash val="lgDash"/>
          </a:ln>
          <a:effectLst>
            <a:outerShdw blurRad="190500" dist="190500" dir="8100000" algn="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思源黑体 CN Normal" panose="020B0400000000000000" pitchFamily="34" charset="-122"/>
              <a:sym typeface="+mn-e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圆角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sp>
        <p:nvSpPr>
          <p:cNvPr id="6" name="矩形 5"/>
          <p:cNvSpPr/>
          <p:nvPr/>
        </p:nvSpPr>
        <p:spPr bwMode="auto">
          <a:xfrm rot="5400000">
            <a:off x="-2619217" y="2544143"/>
            <a:ext cx="6858001" cy="176971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00" cap="none" spc="0" normalizeH="0" baseline="0" noProof="0" dirty="0">
                <a:ln w="3175">
                  <a:noFill/>
                </a:ln>
                <a:solidFill>
                  <a:schemeClr val="accent1">
                    <a:lumMod val="50000"/>
                    <a:alpha val="10000"/>
                  </a:schemeClr>
                </a:solidFill>
                <a:effectLst/>
                <a:uLnTx/>
                <a:uFillTx/>
                <a:latin typeface="+mj-lt"/>
                <a:ea typeface="+mj-ea"/>
                <a:cs typeface="思源黑体 CN Normal" panose="020B0400000000000000" pitchFamily="34" charset="-122"/>
              </a:rPr>
              <a:t>TRAVEL</a:t>
            </a:r>
            <a:endParaRPr kumimoji="0" lang="en-US" altLang="zh-CN" sz="11500" b="0" i="0" u="none" strike="noStrike" kern="100" cap="none" spc="0" normalizeH="0" baseline="0" noProof="0" dirty="0">
              <a:ln w="3175">
                <a:noFill/>
              </a:ln>
              <a:solidFill>
                <a:schemeClr val="accent1">
                  <a:lumMod val="50000"/>
                  <a:alpha val="10000"/>
                </a:schemeClr>
              </a:solidFill>
              <a:effectLst/>
              <a:uLnTx/>
              <a:uFillTx/>
              <a:latin typeface="+mj-lt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7" name="矩形 6"/>
          <p:cNvSpPr/>
          <p:nvPr/>
        </p:nvSpPr>
        <p:spPr bwMode="auto">
          <a:xfrm rot="5400000">
            <a:off x="-1109434" y="2544143"/>
            <a:ext cx="6858001" cy="176971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00" cap="none" spc="0" normalizeH="0" baseline="0" noProof="0" dirty="0">
                <a:ln w="3175">
                  <a:noFill/>
                </a:ln>
                <a:solidFill>
                  <a:schemeClr val="bg1">
                    <a:alpha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思源黑体 CN Normal" panose="020B0400000000000000" pitchFamily="34" charset="-122"/>
              </a:rPr>
              <a:t>TRAVEL</a:t>
            </a:r>
            <a:endParaRPr kumimoji="0" lang="en-US" altLang="zh-CN" sz="11500" b="0" i="0" u="none" strike="noStrike" kern="100" cap="none" spc="0" normalizeH="0" baseline="0" noProof="0" dirty="0">
              <a:ln w="3175">
                <a:noFill/>
              </a:ln>
              <a:solidFill>
                <a:schemeClr val="bg1">
                  <a:alpha val="5000"/>
                </a:schemeClr>
              </a:solidFill>
              <a:effectLst/>
              <a:uLnTx/>
              <a:uFillTx/>
              <a:latin typeface="+mj-lt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8" name="矩形 7"/>
          <p:cNvSpPr/>
          <p:nvPr/>
        </p:nvSpPr>
        <p:spPr bwMode="auto">
          <a:xfrm rot="5400000">
            <a:off x="400349" y="2544143"/>
            <a:ext cx="6858001" cy="176971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00" cap="none" spc="0" normalizeH="0" baseline="0" noProof="0" dirty="0">
                <a:ln w="3175">
                  <a:noFill/>
                </a:ln>
                <a:solidFill>
                  <a:schemeClr val="accent1">
                    <a:lumMod val="50000"/>
                    <a:alpha val="10000"/>
                  </a:schemeClr>
                </a:solidFill>
                <a:effectLst/>
                <a:uLnTx/>
                <a:uFillTx/>
                <a:latin typeface="+mj-lt"/>
                <a:ea typeface="+mj-ea"/>
                <a:cs typeface="思源黑体 CN Normal" panose="020B0400000000000000" pitchFamily="34" charset="-122"/>
              </a:rPr>
              <a:t>TRAVEL</a:t>
            </a:r>
            <a:endParaRPr kumimoji="0" lang="en-US" altLang="zh-CN" sz="11500" b="0" i="0" u="none" strike="noStrike" kern="100" cap="none" spc="0" normalizeH="0" baseline="0" noProof="0" dirty="0">
              <a:ln w="3175">
                <a:noFill/>
              </a:ln>
              <a:solidFill>
                <a:schemeClr val="accent1">
                  <a:lumMod val="50000"/>
                  <a:alpha val="10000"/>
                </a:schemeClr>
              </a:solidFill>
              <a:effectLst/>
              <a:uLnTx/>
              <a:uFillTx/>
              <a:latin typeface="+mj-lt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9" name="矩形 8"/>
          <p:cNvSpPr/>
          <p:nvPr/>
        </p:nvSpPr>
        <p:spPr bwMode="auto">
          <a:xfrm rot="5400000">
            <a:off x="1910132" y="2544143"/>
            <a:ext cx="6858001" cy="176971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00" cap="none" spc="0" normalizeH="0" baseline="0" noProof="0" dirty="0">
                <a:ln w="3175">
                  <a:noFill/>
                </a:ln>
                <a:solidFill>
                  <a:schemeClr val="bg1">
                    <a:alpha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思源黑体 CN Normal" panose="020B0400000000000000" pitchFamily="34" charset="-122"/>
              </a:rPr>
              <a:t>TRAVEL</a:t>
            </a:r>
            <a:endParaRPr kumimoji="0" lang="en-US" altLang="zh-CN" sz="11500" b="0" i="0" u="none" strike="noStrike" kern="100" cap="none" spc="0" normalizeH="0" baseline="0" noProof="0" dirty="0">
              <a:ln w="3175">
                <a:noFill/>
              </a:ln>
              <a:solidFill>
                <a:schemeClr val="bg1">
                  <a:alpha val="5000"/>
                </a:schemeClr>
              </a:solidFill>
              <a:effectLst/>
              <a:uLnTx/>
              <a:uFillTx/>
              <a:latin typeface="+mj-lt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10" name="矩形 9"/>
          <p:cNvSpPr/>
          <p:nvPr/>
        </p:nvSpPr>
        <p:spPr bwMode="auto">
          <a:xfrm rot="5400000">
            <a:off x="3419915" y="2544143"/>
            <a:ext cx="6858001" cy="176971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00" cap="none" spc="0" normalizeH="0" baseline="0" noProof="0" dirty="0">
                <a:ln w="3175">
                  <a:noFill/>
                </a:ln>
                <a:solidFill>
                  <a:schemeClr val="accent1">
                    <a:lumMod val="50000"/>
                    <a:alpha val="10000"/>
                  </a:schemeClr>
                </a:solidFill>
                <a:effectLst/>
                <a:uLnTx/>
                <a:uFillTx/>
                <a:latin typeface="+mj-lt"/>
                <a:ea typeface="+mj-ea"/>
                <a:cs typeface="思源黑体 CN Normal" panose="020B0400000000000000" pitchFamily="34" charset="-122"/>
              </a:rPr>
              <a:t>TRAVEL</a:t>
            </a:r>
            <a:endParaRPr kumimoji="0" lang="en-US" altLang="zh-CN" sz="11500" b="0" i="0" u="none" strike="noStrike" kern="100" cap="none" spc="0" normalizeH="0" baseline="0" noProof="0" dirty="0">
              <a:ln w="3175">
                <a:noFill/>
              </a:ln>
              <a:solidFill>
                <a:schemeClr val="accent1">
                  <a:lumMod val="50000"/>
                  <a:alpha val="10000"/>
                </a:schemeClr>
              </a:solidFill>
              <a:effectLst/>
              <a:uLnTx/>
              <a:uFillTx/>
              <a:latin typeface="+mj-lt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11" name="矩形 10"/>
          <p:cNvSpPr/>
          <p:nvPr/>
        </p:nvSpPr>
        <p:spPr bwMode="auto">
          <a:xfrm rot="5400000">
            <a:off x="4929698" y="2544143"/>
            <a:ext cx="6858001" cy="176971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00" cap="none" spc="0" normalizeH="0" baseline="0" noProof="0" dirty="0">
                <a:ln w="3175">
                  <a:noFill/>
                </a:ln>
                <a:solidFill>
                  <a:schemeClr val="bg1">
                    <a:alpha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思源黑体 CN Normal" panose="020B0400000000000000" pitchFamily="34" charset="-122"/>
              </a:rPr>
              <a:t>TRAVEL</a:t>
            </a:r>
            <a:endParaRPr kumimoji="0" lang="en-US" altLang="zh-CN" sz="11500" b="0" i="0" u="none" strike="noStrike" kern="100" cap="none" spc="0" normalizeH="0" baseline="0" noProof="0" dirty="0">
              <a:ln w="3175">
                <a:noFill/>
              </a:ln>
              <a:solidFill>
                <a:schemeClr val="bg1">
                  <a:alpha val="5000"/>
                </a:schemeClr>
              </a:solidFill>
              <a:effectLst/>
              <a:uLnTx/>
              <a:uFillTx/>
              <a:latin typeface="+mj-lt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12" name="矩形 11"/>
          <p:cNvSpPr/>
          <p:nvPr/>
        </p:nvSpPr>
        <p:spPr bwMode="auto">
          <a:xfrm rot="5400000">
            <a:off x="6439481" y="2544143"/>
            <a:ext cx="6858001" cy="176971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00" cap="none" spc="0" normalizeH="0" baseline="0" noProof="0" dirty="0">
                <a:ln w="3175">
                  <a:noFill/>
                </a:ln>
                <a:solidFill>
                  <a:schemeClr val="accent1">
                    <a:lumMod val="50000"/>
                    <a:alpha val="10000"/>
                  </a:schemeClr>
                </a:solidFill>
                <a:effectLst/>
                <a:uLnTx/>
                <a:uFillTx/>
                <a:latin typeface="+mj-lt"/>
                <a:ea typeface="+mj-ea"/>
                <a:cs typeface="思源黑体 CN Normal" panose="020B0400000000000000" pitchFamily="34" charset="-122"/>
              </a:rPr>
              <a:t>TRAVEL</a:t>
            </a:r>
            <a:endParaRPr kumimoji="0" lang="en-US" altLang="zh-CN" sz="11500" b="0" i="0" u="none" strike="noStrike" kern="100" cap="none" spc="0" normalizeH="0" baseline="0" noProof="0" dirty="0">
              <a:ln w="3175">
                <a:noFill/>
              </a:ln>
              <a:solidFill>
                <a:schemeClr val="accent1">
                  <a:lumMod val="50000"/>
                  <a:alpha val="10000"/>
                </a:schemeClr>
              </a:solidFill>
              <a:effectLst/>
              <a:uLnTx/>
              <a:uFillTx/>
              <a:latin typeface="+mj-lt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13" name="矩形 12"/>
          <p:cNvSpPr/>
          <p:nvPr/>
        </p:nvSpPr>
        <p:spPr bwMode="auto">
          <a:xfrm rot="5400000">
            <a:off x="7949262" y="2544143"/>
            <a:ext cx="6858001" cy="176971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00" cap="none" spc="0" normalizeH="0" baseline="0" noProof="0" dirty="0">
                <a:ln w="3175">
                  <a:noFill/>
                </a:ln>
                <a:solidFill>
                  <a:schemeClr val="bg1">
                    <a:alpha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思源黑体 CN Normal" panose="020B0400000000000000" pitchFamily="34" charset="-122"/>
              </a:rPr>
              <a:t>TRAVEL</a:t>
            </a:r>
            <a:endParaRPr kumimoji="0" lang="en-US" altLang="zh-CN" sz="11500" b="0" i="0" u="none" strike="noStrike" kern="100" cap="none" spc="0" normalizeH="0" baseline="0" noProof="0" dirty="0">
              <a:ln w="3175">
                <a:noFill/>
              </a:ln>
              <a:solidFill>
                <a:schemeClr val="bg1">
                  <a:alpha val="5000"/>
                </a:schemeClr>
              </a:solidFill>
              <a:effectLst/>
              <a:uLnTx/>
              <a:uFillTx/>
              <a:latin typeface="+mj-lt"/>
              <a:ea typeface="+mj-ea"/>
              <a:cs typeface="思源黑体 CN Normal" panose="020B0400000000000000" pitchFamily="34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 rot="1870384">
            <a:off x="275940" y="19117"/>
            <a:ext cx="8118299" cy="6674354"/>
            <a:chOff x="3184580" y="-2985977"/>
            <a:chExt cx="14126774" cy="10969704"/>
          </a:xfrm>
        </p:grpSpPr>
        <p:sp>
          <p:nvSpPr>
            <p:cNvPr id="15" name="任意多边形: 形状 14"/>
            <p:cNvSpPr/>
            <p:nvPr/>
          </p:nvSpPr>
          <p:spPr>
            <a:xfrm rot="21210637">
              <a:off x="3184580" y="-2985977"/>
              <a:ext cx="13930133" cy="10969704"/>
            </a:xfrm>
            <a:custGeom>
              <a:avLst/>
              <a:gdLst>
                <a:gd name="connsiteX0" fmla="*/ 8305801 w 13930133"/>
                <a:gd name="connsiteY0" fmla="*/ 0 h 10969704"/>
                <a:gd name="connsiteX1" fmla="*/ 13930133 w 13930133"/>
                <a:gd name="connsiteY1" fmla="*/ 4818504 h 10969704"/>
                <a:gd name="connsiteX2" fmla="*/ 9439300 w 13930133"/>
                <a:gd name="connsiteY2" fmla="*/ 9539113 h 10969704"/>
                <a:gd name="connsiteX3" fmla="*/ 9237242 w 13930133"/>
                <a:gd name="connsiteY3" fmla="*/ 9570027 h 10969704"/>
                <a:gd name="connsiteX4" fmla="*/ 9166604 w 13930133"/>
                <a:gd name="connsiteY4" fmla="*/ 9695654 h 10969704"/>
                <a:gd name="connsiteX5" fmla="*/ 6667983 w 13930133"/>
                <a:gd name="connsiteY5" fmla="*/ 10969704 h 10969704"/>
                <a:gd name="connsiteX6" fmla="*/ 3954151 w 13930133"/>
                <a:gd name="connsiteY6" fmla="*/ 9259180 h 10969704"/>
                <a:gd name="connsiteX7" fmla="*/ 3915340 w 13930133"/>
                <a:gd name="connsiteY7" fmla="*/ 9129867 h 10969704"/>
                <a:gd name="connsiteX8" fmla="*/ 3904733 w 13930133"/>
                <a:gd name="connsiteY8" fmla="*/ 9131313 h 10969704"/>
                <a:gd name="connsiteX9" fmla="*/ 3542818 w 13930133"/>
                <a:gd name="connsiteY9" fmla="*/ 9150872 h 10969704"/>
                <a:gd name="connsiteX10" fmla="*/ 701233 w 13930133"/>
                <a:gd name="connsiteY10" fmla="*/ 6716415 h 10969704"/>
                <a:gd name="connsiteX11" fmla="*/ 924539 w 13930133"/>
                <a:gd name="connsiteY11" fmla="*/ 5768815 h 10969704"/>
                <a:gd name="connsiteX12" fmla="*/ 940848 w 13930133"/>
                <a:gd name="connsiteY12" fmla="*/ 5739809 h 10969704"/>
                <a:gd name="connsiteX13" fmla="*/ 940217 w 13930133"/>
                <a:gd name="connsiteY13" fmla="*/ 5739611 h 10969704"/>
                <a:gd name="connsiteX14" fmla="*/ 0 w 13930133"/>
                <a:gd name="connsiteY14" fmla="*/ 4524384 h 10969704"/>
                <a:gd name="connsiteX15" fmla="*/ 1539433 w 13930133"/>
                <a:gd name="connsiteY15" fmla="*/ 3205513 h 10969704"/>
                <a:gd name="connsiteX16" fmla="*/ 1716202 w 13930133"/>
                <a:gd name="connsiteY16" fmla="*/ 3214113 h 10969704"/>
                <a:gd name="connsiteX17" fmla="*/ 1718249 w 13930133"/>
                <a:gd name="connsiteY17" fmla="*/ 3214414 h 10969704"/>
                <a:gd name="connsiteX18" fmla="*/ 1713053 w 13930133"/>
                <a:gd name="connsiteY18" fmla="*/ 3126259 h 10969704"/>
                <a:gd name="connsiteX19" fmla="*/ 3252487 w 13930133"/>
                <a:gd name="connsiteY19" fmla="*/ 1807389 h 10969704"/>
                <a:gd name="connsiteX20" fmla="*/ 3710267 w 13930133"/>
                <a:gd name="connsiteY20" fmla="*/ 1866682 h 10969704"/>
                <a:gd name="connsiteX21" fmla="*/ 3829531 w 13930133"/>
                <a:gd name="connsiteY21" fmla="*/ 1904080 h 10969704"/>
                <a:gd name="connsiteX22" fmla="*/ 3870645 w 13930133"/>
                <a:gd name="connsiteY22" fmla="*/ 1855014 h 10969704"/>
                <a:gd name="connsiteX23" fmla="*/ 8305801 w 13930133"/>
                <a:gd name="connsiteY23" fmla="*/ 0 h 10969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3930133" h="10969704">
                  <a:moveTo>
                    <a:pt x="8305801" y="0"/>
                  </a:moveTo>
                  <a:cubicBezTo>
                    <a:pt x="11412034" y="0"/>
                    <a:pt x="13930133" y="2157319"/>
                    <a:pt x="13930133" y="4818504"/>
                  </a:cubicBezTo>
                  <a:cubicBezTo>
                    <a:pt x="13930133" y="7147042"/>
                    <a:pt x="12002213" y="9089806"/>
                    <a:pt x="9439300" y="9539113"/>
                  </a:cubicBezTo>
                  <a:lnTo>
                    <a:pt x="9237242" y="9570027"/>
                  </a:lnTo>
                  <a:lnTo>
                    <a:pt x="9166604" y="9695654"/>
                  </a:lnTo>
                  <a:cubicBezTo>
                    <a:pt x="8685412" y="10454535"/>
                    <a:pt x="7746921" y="10969704"/>
                    <a:pt x="6667983" y="10969704"/>
                  </a:cubicBezTo>
                  <a:cubicBezTo>
                    <a:pt x="5392875" y="10969704"/>
                    <a:pt x="4313928" y="10250171"/>
                    <a:pt x="3954151" y="9259180"/>
                  </a:cubicBezTo>
                  <a:lnTo>
                    <a:pt x="3915340" y="9129867"/>
                  </a:lnTo>
                  <a:lnTo>
                    <a:pt x="3904733" y="9131313"/>
                  </a:lnTo>
                  <a:cubicBezTo>
                    <a:pt x="3786218" y="9144220"/>
                    <a:pt x="3665425" y="9150872"/>
                    <a:pt x="3542818" y="9150872"/>
                  </a:cubicBezTo>
                  <a:cubicBezTo>
                    <a:pt x="1973454" y="9150872"/>
                    <a:pt x="701233" y="8060928"/>
                    <a:pt x="701233" y="6716415"/>
                  </a:cubicBezTo>
                  <a:cubicBezTo>
                    <a:pt x="701233" y="6380287"/>
                    <a:pt x="780747" y="6060069"/>
                    <a:pt x="924539" y="5768815"/>
                  </a:cubicBezTo>
                  <a:lnTo>
                    <a:pt x="940848" y="5739809"/>
                  </a:lnTo>
                  <a:lnTo>
                    <a:pt x="940217" y="5739611"/>
                  </a:lnTo>
                  <a:cubicBezTo>
                    <a:pt x="387691" y="5539395"/>
                    <a:pt x="0" y="5070677"/>
                    <a:pt x="0" y="4524384"/>
                  </a:cubicBezTo>
                  <a:cubicBezTo>
                    <a:pt x="0" y="3795992"/>
                    <a:pt x="689229" y="3205513"/>
                    <a:pt x="1539433" y="3205513"/>
                  </a:cubicBezTo>
                  <a:cubicBezTo>
                    <a:pt x="1599213" y="3205513"/>
                    <a:pt x="1658197" y="3208432"/>
                    <a:pt x="1716202" y="3214113"/>
                  </a:cubicBezTo>
                  <a:lnTo>
                    <a:pt x="1718249" y="3214414"/>
                  </a:lnTo>
                  <a:lnTo>
                    <a:pt x="1713053" y="3126259"/>
                  </a:lnTo>
                  <a:cubicBezTo>
                    <a:pt x="1713053" y="2397868"/>
                    <a:pt x="2402281" y="1807389"/>
                    <a:pt x="3252487" y="1807389"/>
                  </a:cubicBezTo>
                  <a:cubicBezTo>
                    <a:pt x="3411900" y="1807389"/>
                    <a:pt x="3565654" y="1828148"/>
                    <a:pt x="3710267" y="1866682"/>
                  </a:cubicBezTo>
                  <a:lnTo>
                    <a:pt x="3829531" y="1904080"/>
                  </a:lnTo>
                  <a:lnTo>
                    <a:pt x="3870645" y="1855014"/>
                  </a:lnTo>
                  <a:cubicBezTo>
                    <a:pt x="4899988" y="725918"/>
                    <a:pt x="6503943" y="0"/>
                    <a:pt x="8305801" y="0"/>
                  </a:cubicBezTo>
                  <a:close/>
                </a:path>
              </a:pathLst>
            </a:custGeom>
            <a:gradFill>
              <a:gsLst>
                <a:gs pos="3000">
                  <a:schemeClr val="accent2">
                    <a:lumMod val="60000"/>
                    <a:lumOff val="40000"/>
                  </a:schemeClr>
                </a:gs>
                <a:gs pos="100000">
                  <a:schemeClr val="accent2"/>
                </a:gs>
              </a:gsLst>
              <a:lin ang="2700000" scaled="0"/>
            </a:gradFill>
            <a:ln>
              <a:noFill/>
            </a:ln>
            <a:effectLst>
              <a:outerShdw blurRad="190500" dist="190500" dir="8100000" algn="tr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cs typeface="思源黑体 CN Normal" panose="020B0400000000000000" pitchFamily="34" charset="-122"/>
              </a:endParaRPr>
            </a:p>
          </p:txBody>
        </p:sp>
        <p:sp>
          <p:nvSpPr>
            <p:cNvPr id="16" name="任意多边形: 形状 15"/>
            <p:cNvSpPr/>
            <p:nvPr/>
          </p:nvSpPr>
          <p:spPr>
            <a:xfrm rot="21210637">
              <a:off x="3381221" y="-2985977"/>
              <a:ext cx="13930133" cy="10969704"/>
            </a:xfrm>
            <a:custGeom>
              <a:avLst/>
              <a:gdLst>
                <a:gd name="connsiteX0" fmla="*/ 8305801 w 13930133"/>
                <a:gd name="connsiteY0" fmla="*/ 0 h 10969704"/>
                <a:gd name="connsiteX1" fmla="*/ 13930133 w 13930133"/>
                <a:gd name="connsiteY1" fmla="*/ 4818504 h 10969704"/>
                <a:gd name="connsiteX2" fmla="*/ 9439300 w 13930133"/>
                <a:gd name="connsiteY2" fmla="*/ 9539113 h 10969704"/>
                <a:gd name="connsiteX3" fmla="*/ 9237242 w 13930133"/>
                <a:gd name="connsiteY3" fmla="*/ 9570027 h 10969704"/>
                <a:gd name="connsiteX4" fmla="*/ 9166604 w 13930133"/>
                <a:gd name="connsiteY4" fmla="*/ 9695654 h 10969704"/>
                <a:gd name="connsiteX5" fmla="*/ 6667983 w 13930133"/>
                <a:gd name="connsiteY5" fmla="*/ 10969704 h 10969704"/>
                <a:gd name="connsiteX6" fmla="*/ 3954151 w 13930133"/>
                <a:gd name="connsiteY6" fmla="*/ 9259180 h 10969704"/>
                <a:gd name="connsiteX7" fmla="*/ 3915340 w 13930133"/>
                <a:gd name="connsiteY7" fmla="*/ 9129867 h 10969704"/>
                <a:gd name="connsiteX8" fmla="*/ 3904733 w 13930133"/>
                <a:gd name="connsiteY8" fmla="*/ 9131313 h 10969704"/>
                <a:gd name="connsiteX9" fmla="*/ 3542818 w 13930133"/>
                <a:gd name="connsiteY9" fmla="*/ 9150872 h 10969704"/>
                <a:gd name="connsiteX10" fmla="*/ 701233 w 13930133"/>
                <a:gd name="connsiteY10" fmla="*/ 6716415 h 10969704"/>
                <a:gd name="connsiteX11" fmla="*/ 924539 w 13930133"/>
                <a:gd name="connsiteY11" fmla="*/ 5768815 h 10969704"/>
                <a:gd name="connsiteX12" fmla="*/ 940848 w 13930133"/>
                <a:gd name="connsiteY12" fmla="*/ 5739809 h 10969704"/>
                <a:gd name="connsiteX13" fmla="*/ 940217 w 13930133"/>
                <a:gd name="connsiteY13" fmla="*/ 5739611 h 10969704"/>
                <a:gd name="connsiteX14" fmla="*/ 0 w 13930133"/>
                <a:gd name="connsiteY14" fmla="*/ 4524384 h 10969704"/>
                <a:gd name="connsiteX15" fmla="*/ 1539433 w 13930133"/>
                <a:gd name="connsiteY15" fmla="*/ 3205513 h 10969704"/>
                <a:gd name="connsiteX16" fmla="*/ 1716202 w 13930133"/>
                <a:gd name="connsiteY16" fmla="*/ 3214113 h 10969704"/>
                <a:gd name="connsiteX17" fmla="*/ 1718249 w 13930133"/>
                <a:gd name="connsiteY17" fmla="*/ 3214414 h 10969704"/>
                <a:gd name="connsiteX18" fmla="*/ 1713053 w 13930133"/>
                <a:gd name="connsiteY18" fmla="*/ 3126259 h 10969704"/>
                <a:gd name="connsiteX19" fmla="*/ 3252487 w 13930133"/>
                <a:gd name="connsiteY19" fmla="*/ 1807389 h 10969704"/>
                <a:gd name="connsiteX20" fmla="*/ 3710267 w 13930133"/>
                <a:gd name="connsiteY20" fmla="*/ 1866682 h 10969704"/>
                <a:gd name="connsiteX21" fmla="*/ 3829531 w 13930133"/>
                <a:gd name="connsiteY21" fmla="*/ 1904080 h 10969704"/>
                <a:gd name="connsiteX22" fmla="*/ 3870645 w 13930133"/>
                <a:gd name="connsiteY22" fmla="*/ 1855014 h 10969704"/>
                <a:gd name="connsiteX23" fmla="*/ 8305801 w 13930133"/>
                <a:gd name="connsiteY23" fmla="*/ 0 h 10969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3930133" h="10969704">
                  <a:moveTo>
                    <a:pt x="8305801" y="0"/>
                  </a:moveTo>
                  <a:cubicBezTo>
                    <a:pt x="11412034" y="0"/>
                    <a:pt x="13930133" y="2157319"/>
                    <a:pt x="13930133" y="4818504"/>
                  </a:cubicBezTo>
                  <a:cubicBezTo>
                    <a:pt x="13930133" y="7147042"/>
                    <a:pt x="12002213" y="9089806"/>
                    <a:pt x="9439300" y="9539113"/>
                  </a:cubicBezTo>
                  <a:lnTo>
                    <a:pt x="9237242" y="9570027"/>
                  </a:lnTo>
                  <a:lnTo>
                    <a:pt x="9166604" y="9695654"/>
                  </a:lnTo>
                  <a:cubicBezTo>
                    <a:pt x="8685412" y="10454535"/>
                    <a:pt x="7746921" y="10969704"/>
                    <a:pt x="6667983" y="10969704"/>
                  </a:cubicBezTo>
                  <a:cubicBezTo>
                    <a:pt x="5392875" y="10969704"/>
                    <a:pt x="4313928" y="10250171"/>
                    <a:pt x="3954151" y="9259180"/>
                  </a:cubicBezTo>
                  <a:lnTo>
                    <a:pt x="3915340" y="9129867"/>
                  </a:lnTo>
                  <a:lnTo>
                    <a:pt x="3904733" y="9131313"/>
                  </a:lnTo>
                  <a:cubicBezTo>
                    <a:pt x="3786218" y="9144220"/>
                    <a:pt x="3665425" y="9150872"/>
                    <a:pt x="3542818" y="9150872"/>
                  </a:cubicBezTo>
                  <a:cubicBezTo>
                    <a:pt x="1973454" y="9150872"/>
                    <a:pt x="701233" y="8060928"/>
                    <a:pt x="701233" y="6716415"/>
                  </a:cubicBezTo>
                  <a:cubicBezTo>
                    <a:pt x="701233" y="6380287"/>
                    <a:pt x="780747" y="6060069"/>
                    <a:pt x="924539" y="5768815"/>
                  </a:cubicBezTo>
                  <a:lnTo>
                    <a:pt x="940848" y="5739809"/>
                  </a:lnTo>
                  <a:lnTo>
                    <a:pt x="940217" y="5739611"/>
                  </a:lnTo>
                  <a:cubicBezTo>
                    <a:pt x="387691" y="5539395"/>
                    <a:pt x="0" y="5070677"/>
                    <a:pt x="0" y="4524384"/>
                  </a:cubicBezTo>
                  <a:cubicBezTo>
                    <a:pt x="0" y="3795992"/>
                    <a:pt x="689229" y="3205513"/>
                    <a:pt x="1539433" y="3205513"/>
                  </a:cubicBezTo>
                  <a:cubicBezTo>
                    <a:pt x="1599213" y="3205513"/>
                    <a:pt x="1658197" y="3208432"/>
                    <a:pt x="1716202" y="3214113"/>
                  </a:cubicBezTo>
                  <a:lnTo>
                    <a:pt x="1718249" y="3214414"/>
                  </a:lnTo>
                  <a:lnTo>
                    <a:pt x="1713053" y="3126259"/>
                  </a:lnTo>
                  <a:cubicBezTo>
                    <a:pt x="1713053" y="2397868"/>
                    <a:pt x="2402281" y="1807389"/>
                    <a:pt x="3252487" y="1807389"/>
                  </a:cubicBezTo>
                  <a:cubicBezTo>
                    <a:pt x="3411900" y="1807389"/>
                    <a:pt x="3565654" y="1828148"/>
                    <a:pt x="3710267" y="1866682"/>
                  </a:cubicBezTo>
                  <a:lnTo>
                    <a:pt x="3829531" y="1904080"/>
                  </a:lnTo>
                  <a:lnTo>
                    <a:pt x="3870645" y="1855014"/>
                  </a:lnTo>
                  <a:cubicBezTo>
                    <a:pt x="4899988" y="725918"/>
                    <a:pt x="6503943" y="0"/>
                    <a:pt x="8305801" y="0"/>
                  </a:cubicBez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cs typeface="思源黑体 CN Normal" panose="020B0400000000000000" pitchFamily="34" charset="-122"/>
              </a:endParaRPr>
            </a:p>
          </p:txBody>
        </p:sp>
      </p:grpSp>
      <p:pic>
        <p:nvPicPr>
          <p:cNvPr id="18" name="图片 17"/>
          <p:cNvPicPr>
            <a:picLocks noChangeAspect="1"/>
          </p:cNvPicPr>
          <p:nvPr/>
        </p:nvPicPr>
        <p:blipFill>
          <a:blip r:embed="rId1"/>
          <a:srcRect t="6815" r="16900" b="3555"/>
          <a:stretch>
            <a:fillRect/>
          </a:stretch>
        </p:blipFill>
        <p:spPr>
          <a:xfrm>
            <a:off x="5833641" y="0"/>
            <a:ext cx="6358359" cy="6858000"/>
          </a:xfrm>
          <a:custGeom>
            <a:avLst/>
            <a:gdLst>
              <a:gd name="connsiteX0" fmla="*/ 0 w 6358359"/>
              <a:gd name="connsiteY0" fmla="*/ 0 h 6858000"/>
              <a:gd name="connsiteX1" fmla="*/ 6358359 w 6358359"/>
              <a:gd name="connsiteY1" fmla="*/ 0 h 6858000"/>
              <a:gd name="connsiteX2" fmla="*/ 6358359 w 6358359"/>
              <a:gd name="connsiteY2" fmla="*/ 6858000 h 6858000"/>
              <a:gd name="connsiteX3" fmla="*/ 0 w 635835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8359" h="6858000">
                <a:moveTo>
                  <a:pt x="0" y="0"/>
                </a:moveTo>
                <a:lnTo>
                  <a:pt x="6358359" y="0"/>
                </a:lnTo>
                <a:lnTo>
                  <a:pt x="6358359" y="6858000"/>
                </a:lnTo>
                <a:lnTo>
                  <a:pt x="0" y="6858000"/>
                </a:lnTo>
                <a:close/>
              </a:path>
            </a:pathLst>
          </a:custGeom>
          <a:effectLst>
            <a:outerShdw blurRad="190500" dist="190500" dir="2700000" algn="tl" rotWithShape="0">
              <a:schemeClr val="accent1">
                <a:lumMod val="50000"/>
                <a:alpha val="40000"/>
              </a:schemeClr>
            </a:outerShdw>
          </a:effectLst>
        </p:spPr>
      </p:pic>
      <p:sp>
        <p:nvSpPr>
          <p:cNvPr id="17" name="椭圆 16"/>
          <p:cNvSpPr/>
          <p:nvPr/>
        </p:nvSpPr>
        <p:spPr>
          <a:xfrm>
            <a:off x="7784958" y="6110950"/>
            <a:ext cx="4044602" cy="819279"/>
          </a:xfrm>
          <a:prstGeom prst="ellipse">
            <a:avLst/>
          </a:prstGeom>
          <a:solidFill>
            <a:schemeClr val="accent1">
              <a:lumMod val="50000"/>
              <a:alpha val="30000"/>
            </a:schemeClr>
          </a:soli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sp>
        <p:nvSpPr>
          <p:cNvPr id="21" name="椭圆 20"/>
          <p:cNvSpPr/>
          <p:nvPr/>
        </p:nvSpPr>
        <p:spPr>
          <a:xfrm flipH="1">
            <a:off x="3806081" y="1395889"/>
            <a:ext cx="1613529" cy="1613529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190500" dist="190500" dir="8100000" algn="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sp>
        <p:nvSpPr>
          <p:cNvPr id="22" name="椭圆 21"/>
          <p:cNvSpPr/>
          <p:nvPr/>
        </p:nvSpPr>
        <p:spPr>
          <a:xfrm flipH="1">
            <a:off x="3902113" y="1491921"/>
            <a:ext cx="1421464" cy="1421464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  <a:prstDash val="lgDash"/>
          </a:ln>
          <a:effectLst>
            <a:outerShdw blurRad="190500" dist="190500" dir="8100000" algn="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3880302" y="1633068"/>
            <a:ext cx="1465085" cy="1139172"/>
          </a:xfrm>
          <a:prstGeom prst="rect">
            <a:avLst/>
          </a:prstGeom>
        </p:spPr>
        <p:txBody>
          <a:bodyPr wrap="none" lIns="0" tIns="0" rIns="0" bIns="0" anchor="ctr" anchorCtr="0">
            <a:noAutofit/>
          </a:bodyPr>
          <a:lstStyle/>
          <a:p>
            <a:pPr algn="ctr"/>
            <a:r>
              <a:rPr lang="en-US" altLang="zh-CN" sz="4800" dirty="0">
                <a:solidFill>
                  <a:schemeClr val="bg1"/>
                </a:solidFill>
                <a:latin typeface="+mj-ea"/>
                <a:ea typeface="+mj-ea"/>
                <a:cs typeface="思源黑体 CN Normal" panose="020B0400000000000000" pitchFamily="34" charset="-122"/>
              </a:rPr>
              <a:t>02</a:t>
            </a:r>
            <a:endParaRPr lang="zh-CN" altLang="en-US" sz="4800" dirty="0">
              <a:solidFill>
                <a:schemeClr val="bg1"/>
              </a:solidFill>
              <a:latin typeface="+mj-ea"/>
              <a:ea typeface="+mj-ea"/>
              <a:cs typeface="思源黑体 CN Normal" panose="020B0400000000000000" pitchFamily="34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2176708" y="3286879"/>
            <a:ext cx="4872274" cy="809691"/>
          </a:xfrm>
          <a:prstGeom prst="rect">
            <a:avLst/>
          </a:prstGeom>
        </p:spPr>
        <p:txBody>
          <a:bodyPr wrap="none" lIns="0" tIns="0" rIns="0" bIns="0" anchor="ctr" anchorCtr="0">
            <a:noAutofit/>
          </a:bodyPr>
          <a:lstStyle/>
          <a:p>
            <a:pPr algn="ctr"/>
            <a:r>
              <a:rPr lang="zh-CN" altLang="en-US" sz="6600" dirty="0">
                <a:solidFill>
                  <a:schemeClr val="accent1"/>
                </a:solidFill>
                <a:latin typeface="+mj-ea"/>
                <a:ea typeface="+mj-ea"/>
                <a:cs typeface="思源黑体 CN Normal" panose="020B0400000000000000" pitchFamily="34" charset="-122"/>
              </a:rPr>
              <a:t>活动主题策划</a:t>
            </a:r>
            <a:endParaRPr lang="zh-CN" altLang="en-US" sz="6600" dirty="0">
              <a:solidFill>
                <a:schemeClr val="accent1"/>
              </a:solidFill>
              <a:latin typeface="+mj-ea"/>
              <a:ea typeface="+mj-ea"/>
              <a:cs typeface="思源黑体 CN Normal" panose="020B0400000000000000" pitchFamily="34" charset="-122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4174294" y="4447151"/>
            <a:ext cx="877103" cy="309268"/>
            <a:chOff x="8680716" y="5823535"/>
            <a:chExt cx="2115237" cy="745836"/>
          </a:xfrm>
        </p:grpSpPr>
        <p:sp>
          <p:nvSpPr>
            <p:cNvPr id="27" name="任意多边形: 形状 26"/>
            <p:cNvSpPr/>
            <p:nvPr/>
          </p:nvSpPr>
          <p:spPr>
            <a:xfrm rot="3051009" flipV="1">
              <a:off x="8684752" y="5819499"/>
              <a:ext cx="745836" cy="753908"/>
            </a:xfrm>
            <a:custGeom>
              <a:avLst/>
              <a:gdLst>
                <a:gd name="connsiteX0" fmla="*/ 40901 w 1334720"/>
                <a:gd name="connsiteY0" fmla="*/ 1066874 h 1349166"/>
                <a:gd name="connsiteX1" fmla="*/ 198400 w 1334720"/>
                <a:gd name="connsiteY1" fmla="*/ 1173912 h 1349166"/>
                <a:gd name="connsiteX2" fmla="*/ 1019449 w 1334720"/>
                <a:gd name="connsiteY2" fmla="*/ 1343947 h 1349166"/>
                <a:gd name="connsiteX3" fmla="*/ 1206505 w 1334720"/>
                <a:gd name="connsiteY3" fmla="*/ 1308265 h 1349166"/>
                <a:gd name="connsiteX4" fmla="*/ 1224245 w 1334720"/>
                <a:gd name="connsiteY4" fmla="*/ 1294015 h 1349166"/>
                <a:gd name="connsiteX5" fmla="*/ 1225023 w 1334720"/>
                <a:gd name="connsiteY5" fmla="*/ 1293593 h 1349166"/>
                <a:gd name="connsiteX6" fmla="*/ 1234323 w 1334720"/>
                <a:gd name="connsiteY6" fmla="*/ 1285920 h 1349166"/>
                <a:gd name="connsiteX7" fmla="*/ 1243723 w 1334720"/>
                <a:gd name="connsiteY7" fmla="*/ 1278369 h 1349166"/>
                <a:gd name="connsiteX8" fmla="*/ 1244294 w 1334720"/>
                <a:gd name="connsiteY8" fmla="*/ 1277693 h 1349166"/>
                <a:gd name="connsiteX9" fmla="*/ 1261846 w 1334720"/>
                <a:gd name="connsiteY9" fmla="*/ 1263211 h 1349166"/>
                <a:gd name="connsiteX10" fmla="*/ 1334720 w 1334720"/>
                <a:gd name="connsiteY10" fmla="*/ 1087278 h 1349166"/>
                <a:gd name="connsiteX11" fmla="*/ 1334720 w 1334720"/>
                <a:gd name="connsiteY11" fmla="*/ 248807 h 1349166"/>
                <a:gd name="connsiteX12" fmla="*/ 1085913 w 1334720"/>
                <a:gd name="connsiteY12" fmla="*/ 0 h 1349166"/>
                <a:gd name="connsiteX13" fmla="*/ 837106 w 1334720"/>
                <a:gd name="connsiteY13" fmla="*/ 248807 h 1349166"/>
                <a:gd name="connsiteX14" fmla="*/ 837106 w 1334720"/>
                <a:gd name="connsiteY14" fmla="*/ 798012 h 1349166"/>
                <a:gd name="connsiteX15" fmla="*/ 299313 w 1334720"/>
                <a:gd name="connsiteY15" fmla="*/ 686637 h 1349166"/>
                <a:gd name="connsiteX16" fmla="*/ 5219 w 1334720"/>
                <a:gd name="connsiteY16" fmla="*/ 879819 h 1349166"/>
                <a:gd name="connsiteX17" fmla="*/ 40901 w 1334720"/>
                <a:gd name="connsiteY17" fmla="*/ 1066874 h 1349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34720" h="1349166">
                  <a:moveTo>
                    <a:pt x="40901" y="1066874"/>
                  </a:moveTo>
                  <a:cubicBezTo>
                    <a:pt x="75860" y="1120095"/>
                    <a:pt x="131122" y="1159979"/>
                    <a:pt x="198400" y="1173912"/>
                  </a:cubicBezTo>
                  <a:lnTo>
                    <a:pt x="1019449" y="1343947"/>
                  </a:lnTo>
                  <a:cubicBezTo>
                    <a:pt x="1086728" y="1357881"/>
                    <a:pt x="1153285" y="1343224"/>
                    <a:pt x="1206505" y="1308265"/>
                  </a:cubicBezTo>
                  <a:lnTo>
                    <a:pt x="1224245" y="1294015"/>
                  </a:lnTo>
                  <a:lnTo>
                    <a:pt x="1225023" y="1293593"/>
                  </a:lnTo>
                  <a:lnTo>
                    <a:pt x="1234323" y="1285920"/>
                  </a:lnTo>
                  <a:lnTo>
                    <a:pt x="1243723" y="1278369"/>
                  </a:lnTo>
                  <a:lnTo>
                    <a:pt x="1244294" y="1277693"/>
                  </a:lnTo>
                  <a:lnTo>
                    <a:pt x="1261846" y="1263211"/>
                  </a:lnTo>
                  <a:cubicBezTo>
                    <a:pt x="1306871" y="1218186"/>
                    <a:pt x="1334720" y="1155984"/>
                    <a:pt x="1334720" y="1087278"/>
                  </a:cubicBezTo>
                  <a:lnTo>
                    <a:pt x="1334720" y="248807"/>
                  </a:lnTo>
                  <a:cubicBezTo>
                    <a:pt x="1334720" y="111395"/>
                    <a:pt x="1223325" y="0"/>
                    <a:pt x="1085913" y="0"/>
                  </a:cubicBezTo>
                  <a:cubicBezTo>
                    <a:pt x="948501" y="0"/>
                    <a:pt x="837106" y="111395"/>
                    <a:pt x="837106" y="248807"/>
                  </a:cubicBezTo>
                  <a:lnTo>
                    <a:pt x="837106" y="798012"/>
                  </a:lnTo>
                  <a:lnTo>
                    <a:pt x="299313" y="686637"/>
                  </a:lnTo>
                  <a:cubicBezTo>
                    <a:pt x="164756" y="658771"/>
                    <a:pt x="33085" y="745262"/>
                    <a:pt x="5219" y="879819"/>
                  </a:cubicBezTo>
                  <a:cubicBezTo>
                    <a:pt x="-8714" y="947097"/>
                    <a:pt x="5942" y="1013654"/>
                    <a:pt x="40901" y="1066874"/>
                  </a:cubicBezTo>
                  <a:close/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cs typeface="思源黑体 CN Normal" panose="020B0400000000000000" pitchFamily="34" charset="-122"/>
              </a:endParaRPr>
            </a:p>
          </p:txBody>
        </p:sp>
        <p:sp>
          <p:nvSpPr>
            <p:cNvPr id="28" name="任意多边形: 形状 27"/>
            <p:cNvSpPr/>
            <p:nvPr/>
          </p:nvSpPr>
          <p:spPr>
            <a:xfrm rot="3051009" flipV="1">
              <a:off x="9365416" y="5819499"/>
              <a:ext cx="745836" cy="753908"/>
            </a:xfrm>
            <a:custGeom>
              <a:avLst/>
              <a:gdLst>
                <a:gd name="connsiteX0" fmla="*/ 40901 w 1334720"/>
                <a:gd name="connsiteY0" fmla="*/ 1066874 h 1349166"/>
                <a:gd name="connsiteX1" fmla="*/ 198400 w 1334720"/>
                <a:gd name="connsiteY1" fmla="*/ 1173912 h 1349166"/>
                <a:gd name="connsiteX2" fmla="*/ 1019449 w 1334720"/>
                <a:gd name="connsiteY2" fmla="*/ 1343947 h 1349166"/>
                <a:gd name="connsiteX3" fmla="*/ 1206505 w 1334720"/>
                <a:gd name="connsiteY3" fmla="*/ 1308265 h 1349166"/>
                <a:gd name="connsiteX4" fmla="*/ 1224245 w 1334720"/>
                <a:gd name="connsiteY4" fmla="*/ 1294015 h 1349166"/>
                <a:gd name="connsiteX5" fmla="*/ 1225023 w 1334720"/>
                <a:gd name="connsiteY5" fmla="*/ 1293593 h 1349166"/>
                <a:gd name="connsiteX6" fmla="*/ 1234323 w 1334720"/>
                <a:gd name="connsiteY6" fmla="*/ 1285920 h 1349166"/>
                <a:gd name="connsiteX7" fmla="*/ 1243723 w 1334720"/>
                <a:gd name="connsiteY7" fmla="*/ 1278369 h 1349166"/>
                <a:gd name="connsiteX8" fmla="*/ 1244294 w 1334720"/>
                <a:gd name="connsiteY8" fmla="*/ 1277693 h 1349166"/>
                <a:gd name="connsiteX9" fmla="*/ 1261846 w 1334720"/>
                <a:gd name="connsiteY9" fmla="*/ 1263211 h 1349166"/>
                <a:gd name="connsiteX10" fmla="*/ 1334720 w 1334720"/>
                <a:gd name="connsiteY10" fmla="*/ 1087278 h 1349166"/>
                <a:gd name="connsiteX11" fmla="*/ 1334720 w 1334720"/>
                <a:gd name="connsiteY11" fmla="*/ 248807 h 1349166"/>
                <a:gd name="connsiteX12" fmla="*/ 1085913 w 1334720"/>
                <a:gd name="connsiteY12" fmla="*/ 0 h 1349166"/>
                <a:gd name="connsiteX13" fmla="*/ 837106 w 1334720"/>
                <a:gd name="connsiteY13" fmla="*/ 248807 h 1349166"/>
                <a:gd name="connsiteX14" fmla="*/ 837106 w 1334720"/>
                <a:gd name="connsiteY14" fmla="*/ 798012 h 1349166"/>
                <a:gd name="connsiteX15" fmla="*/ 299313 w 1334720"/>
                <a:gd name="connsiteY15" fmla="*/ 686637 h 1349166"/>
                <a:gd name="connsiteX16" fmla="*/ 5219 w 1334720"/>
                <a:gd name="connsiteY16" fmla="*/ 879819 h 1349166"/>
                <a:gd name="connsiteX17" fmla="*/ 40901 w 1334720"/>
                <a:gd name="connsiteY17" fmla="*/ 1066874 h 1349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34720" h="1349166">
                  <a:moveTo>
                    <a:pt x="40901" y="1066874"/>
                  </a:moveTo>
                  <a:cubicBezTo>
                    <a:pt x="75860" y="1120095"/>
                    <a:pt x="131122" y="1159979"/>
                    <a:pt x="198400" y="1173912"/>
                  </a:cubicBezTo>
                  <a:lnTo>
                    <a:pt x="1019449" y="1343947"/>
                  </a:lnTo>
                  <a:cubicBezTo>
                    <a:pt x="1086728" y="1357881"/>
                    <a:pt x="1153285" y="1343224"/>
                    <a:pt x="1206505" y="1308265"/>
                  </a:cubicBezTo>
                  <a:lnTo>
                    <a:pt x="1224245" y="1294015"/>
                  </a:lnTo>
                  <a:lnTo>
                    <a:pt x="1225023" y="1293593"/>
                  </a:lnTo>
                  <a:lnTo>
                    <a:pt x="1234323" y="1285920"/>
                  </a:lnTo>
                  <a:lnTo>
                    <a:pt x="1243723" y="1278369"/>
                  </a:lnTo>
                  <a:lnTo>
                    <a:pt x="1244294" y="1277693"/>
                  </a:lnTo>
                  <a:lnTo>
                    <a:pt x="1261846" y="1263211"/>
                  </a:lnTo>
                  <a:cubicBezTo>
                    <a:pt x="1306871" y="1218186"/>
                    <a:pt x="1334720" y="1155984"/>
                    <a:pt x="1334720" y="1087278"/>
                  </a:cubicBezTo>
                  <a:lnTo>
                    <a:pt x="1334720" y="248807"/>
                  </a:lnTo>
                  <a:cubicBezTo>
                    <a:pt x="1334720" y="111395"/>
                    <a:pt x="1223325" y="0"/>
                    <a:pt x="1085913" y="0"/>
                  </a:cubicBezTo>
                  <a:cubicBezTo>
                    <a:pt x="948501" y="0"/>
                    <a:pt x="837106" y="111395"/>
                    <a:pt x="837106" y="248807"/>
                  </a:cubicBezTo>
                  <a:lnTo>
                    <a:pt x="837106" y="798012"/>
                  </a:lnTo>
                  <a:lnTo>
                    <a:pt x="299313" y="686637"/>
                  </a:lnTo>
                  <a:cubicBezTo>
                    <a:pt x="164756" y="658771"/>
                    <a:pt x="33085" y="745262"/>
                    <a:pt x="5219" y="879819"/>
                  </a:cubicBezTo>
                  <a:cubicBezTo>
                    <a:pt x="-8714" y="947097"/>
                    <a:pt x="5942" y="1013654"/>
                    <a:pt x="40901" y="1066874"/>
                  </a:cubicBezTo>
                  <a:close/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cs typeface="思源黑体 CN Normal" panose="020B0400000000000000" pitchFamily="34" charset="-122"/>
              </a:endParaRPr>
            </a:p>
          </p:txBody>
        </p:sp>
        <p:sp>
          <p:nvSpPr>
            <p:cNvPr id="29" name="任意多边形: 形状 28"/>
            <p:cNvSpPr/>
            <p:nvPr/>
          </p:nvSpPr>
          <p:spPr>
            <a:xfrm rot="3051009" flipV="1">
              <a:off x="10046081" y="5819499"/>
              <a:ext cx="745836" cy="753908"/>
            </a:xfrm>
            <a:custGeom>
              <a:avLst/>
              <a:gdLst>
                <a:gd name="connsiteX0" fmla="*/ 40901 w 1334720"/>
                <a:gd name="connsiteY0" fmla="*/ 1066874 h 1349166"/>
                <a:gd name="connsiteX1" fmla="*/ 198400 w 1334720"/>
                <a:gd name="connsiteY1" fmla="*/ 1173912 h 1349166"/>
                <a:gd name="connsiteX2" fmla="*/ 1019449 w 1334720"/>
                <a:gd name="connsiteY2" fmla="*/ 1343947 h 1349166"/>
                <a:gd name="connsiteX3" fmla="*/ 1206505 w 1334720"/>
                <a:gd name="connsiteY3" fmla="*/ 1308265 h 1349166"/>
                <a:gd name="connsiteX4" fmla="*/ 1224245 w 1334720"/>
                <a:gd name="connsiteY4" fmla="*/ 1294015 h 1349166"/>
                <a:gd name="connsiteX5" fmla="*/ 1225023 w 1334720"/>
                <a:gd name="connsiteY5" fmla="*/ 1293593 h 1349166"/>
                <a:gd name="connsiteX6" fmla="*/ 1234323 w 1334720"/>
                <a:gd name="connsiteY6" fmla="*/ 1285920 h 1349166"/>
                <a:gd name="connsiteX7" fmla="*/ 1243723 w 1334720"/>
                <a:gd name="connsiteY7" fmla="*/ 1278369 h 1349166"/>
                <a:gd name="connsiteX8" fmla="*/ 1244294 w 1334720"/>
                <a:gd name="connsiteY8" fmla="*/ 1277693 h 1349166"/>
                <a:gd name="connsiteX9" fmla="*/ 1261846 w 1334720"/>
                <a:gd name="connsiteY9" fmla="*/ 1263211 h 1349166"/>
                <a:gd name="connsiteX10" fmla="*/ 1334720 w 1334720"/>
                <a:gd name="connsiteY10" fmla="*/ 1087278 h 1349166"/>
                <a:gd name="connsiteX11" fmla="*/ 1334720 w 1334720"/>
                <a:gd name="connsiteY11" fmla="*/ 248807 h 1349166"/>
                <a:gd name="connsiteX12" fmla="*/ 1085913 w 1334720"/>
                <a:gd name="connsiteY12" fmla="*/ 0 h 1349166"/>
                <a:gd name="connsiteX13" fmla="*/ 837106 w 1334720"/>
                <a:gd name="connsiteY13" fmla="*/ 248807 h 1349166"/>
                <a:gd name="connsiteX14" fmla="*/ 837106 w 1334720"/>
                <a:gd name="connsiteY14" fmla="*/ 798012 h 1349166"/>
                <a:gd name="connsiteX15" fmla="*/ 299313 w 1334720"/>
                <a:gd name="connsiteY15" fmla="*/ 686637 h 1349166"/>
                <a:gd name="connsiteX16" fmla="*/ 5219 w 1334720"/>
                <a:gd name="connsiteY16" fmla="*/ 879819 h 1349166"/>
                <a:gd name="connsiteX17" fmla="*/ 40901 w 1334720"/>
                <a:gd name="connsiteY17" fmla="*/ 1066874 h 1349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34720" h="1349166">
                  <a:moveTo>
                    <a:pt x="40901" y="1066874"/>
                  </a:moveTo>
                  <a:cubicBezTo>
                    <a:pt x="75860" y="1120095"/>
                    <a:pt x="131122" y="1159979"/>
                    <a:pt x="198400" y="1173912"/>
                  </a:cubicBezTo>
                  <a:lnTo>
                    <a:pt x="1019449" y="1343947"/>
                  </a:lnTo>
                  <a:cubicBezTo>
                    <a:pt x="1086728" y="1357881"/>
                    <a:pt x="1153285" y="1343224"/>
                    <a:pt x="1206505" y="1308265"/>
                  </a:cubicBezTo>
                  <a:lnTo>
                    <a:pt x="1224245" y="1294015"/>
                  </a:lnTo>
                  <a:lnTo>
                    <a:pt x="1225023" y="1293593"/>
                  </a:lnTo>
                  <a:lnTo>
                    <a:pt x="1234323" y="1285920"/>
                  </a:lnTo>
                  <a:lnTo>
                    <a:pt x="1243723" y="1278369"/>
                  </a:lnTo>
                  <a:lnTo>
                    <a:pt x="1244294" y="1277693"/>
                  </a:lnTo>
                  <a:lnTo>
                    <a:pt x="1261846" y="1263211"/>
                  </a:lnTo>
                  <a:cubicBezTo>
                    <a:pt x="1306871" y="1218186"/>
                    <a:pt x="1334720" y="1155984"/>
                    <a:pt x="1334720" y="1087278"/>
                  </a:cubicBezTo>
                  <a:lnTo>
                    <a:pt x="1334720" y="248807"/>
                  </a:lnTo>
                  <a:cubicBezTo>
                    <a:pt x="1334720" y="111395"/>
                    <a:pt x="1223325" y="0"/>
                    <a:pt x="1085913" y="0"/>
                  </a:cubicBezTo>
                  <a:cubicBezTo>
                    <a:pt x="948501" y="0"/>
                    <a:pt x="837106" y="111395"/>
                    <a:pt x="837106" y="248807"/>
                  </a:cubicBezTo>
                  <a:lnTo>
                    <a:pt x="837106" y="798012"/>
                  </a:lnTo>
                  <a:lnTo>
                    <a:pt x="299313" y="686637"/>
                  </a:lnTo>
                  <a:cubicBezTo>
                    <a:pt x="164756" y="658771"/>
                    <a:pt x="33085" y="745262"/>
                    <a:pt x="5219" y="879819"/>
                  </a:cubicBezTo>
                  <a:cubicBezTo>
                    <a:pt x="-8714" y="947097"/>
                    <a:pt x="5942" y="1013654"/>
                    <a:pt x="40901" y="106687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cs typeface="思源黑体 CN Normal" panose="020B0400000000000000" pitchFamily="34" charset="-122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矩形: 圆角 1"/>
            <p:cNvSpPr/>
            <p:nvPr/>
          </p:nvSpPr>
          <p:spPr>
            <a:xfrm>
              <a:off x="0" y="0"/>
              <a:ext cx="12192000" cy="6858000"/>
            </a:xfrm>
            <a:prstGeom prst="roundRect">
              <a:avLst>
                <a:gd name="adj" fmla="val 0"/>
              </a:avLst>
            </a:prstGeom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198699" y="993974"/>
              <a:ext cx="11794603" cy="5864026"/>
              <a:chOff x="198699" y="993974"/>
              <a:chExt cx="11794603" cy="5864026"/>
            </a:xfrm>
          </p:grpSpPr>
          <p:sp>
            <p:nvSpPr>
              <p:cNvPr id="9" name="任意多边形: 形状 8"/>
              <p:cNvSpPr/>
              <p:nvPr/>
            </p:nvSpPr>
            <p:spPr>
              <a:xfrm>
                <a:off x="198699" y="993974"/>
                <a:ext cx="11794603" cy="5864026"/>
              </a:xfrm>
              <a:custGeom>
                <a:avLst/>
                <a:gdLst>
                  <a:gd name="connsiteX0" fmla="*/ 790697 w 11794603"/>
                  <a:gd name="connsiteY0" fmla="*/ 0 h 5864026"/>
                  <a:gd name="connsiteX1" fmla="*/ 11003906 w 11794603"/>
                  <a:gd name="connsiteY1" fmla="*/ 0 h 5864026"/>
                  <a:gd name="connsiteX2" fmla="*/ 11794603 w 11794603"/>
                  <a:gd name="connsiteY2" fmla="*/ 790697 h 5864026"/>
                  <a:gd name="connsiteX3" fmla="*/ 11794603 w 11794603"/>
                  <a:gd name="connsiteY3" fmla="*/ 5864026 h 5864026"/>
                  <a:gd name="connsiteX4" fmla="*/ 0 w 11794603"/>
                  <a:gd name="connsiteY4" fmla="*/ 5864026 h 5864026"/>
                  <a:gd name="connsiteX5" fmla="*/ 0 w 11794603"/>
                  <a:gd name="connsiteY5" fmla="*/ 790697 h 5864026"/>
                  <a:gd name="connsiteX6" fmla="*/ 790697 w 11794603"/>
                  <a:gd name="connsiteY6" fmla="*/ 0 h 5864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794603" h="5864026">
                    <a:moveTo>
                      <a:pt x="790697" y="0"/>
                    </a:moveTo>
                    <a:lnTo>
                      <a:pt x="11003906" y="0"/>
                    </a:lnTo>
                    <a:cubicBezTo>
                      <a:pt x="11440596" y="0"/>
                      <a:pt x="11794603" y="354007"/>
                      <a:pt x="11794603" y="790697"/>
                    </a:cubicBezTo>
                    <a:lnTo>
                      <a:pt x="11794603" y="5864026"/>
                    </a:lnTo>
                    <a:lnTo>
                      <a:pt x="0" y="5864026"/>
                    </a:lnTo>
                    <a:lnTo>
                      <a:pt x="0" y="790697"/>
                    </a:lnTo>
                    <a:cubicBezTo>
                      <a:pt x="0" y="354007"/>
                      <a:pt x="354007" y="0"/>
                      <a:pt x="790697" y="0"/>
                    </a:cubicBezTo>
                    <a:close/>
                  </a:path>
                </a:pathLst>
              </a:custGeom>
              <a:gradFill>
                <a:gsLst>
                  <a:gs pos="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/>
                  </a:gs>
                </a:gsLst>
                <a:lin ang="2700000" scaled="0"/>
              </a:gradFill>
              <a:ln>
                <a:noFill/>
              </a:ln>
              <a:effectLst>
                <a:outerShdw blurRad="190500" dist="190500" dir="8100000" algn="tr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  <p:sp>
            <p:nvSpPr>
              <p:cNvPr id="7" name="任意多边形: 形状 6"/>
              <p:cNvSpPr/>
              <p:nvPr/>
            </p:nvSpPr>
            <p:spPr>
              <a:xfrm>
                <a:off x="335666" y="1104900"/>
                <a:ext cx="11520668" cy="5753100"/>
              </a:xfrm>
              <a:custGeom>
                <a:avLst/>
                <a:gdLst>
                  <a:gd name="connsiteX0" fmla="*/ 758195 w 11520668"/>
                  <a:gd name="connsiteY0" fmla="*/ 0 h 5753100"/>
                  <a:gd name="connsiteX1" fmla="*/ 10762473 w 11520668"/>
                  <a:gd name="connsiteY1" fmla="*/ 0 h 5753100"/>
                  <a:gd name="connsiteX2" fmla="*/ 11520668 w 11520668"/>
                  <a:gd name="connsiteY2" fmla="*/ 758195 h 5753100"/>
                  <a:gd name="connsiteX3" fmla="*/ 11520668 w 11520668"/>
                  <a:gd name="connsiteY3" fmla="*/ 5753100 h 5753100"/>
                  <a:gd name="connsiteX4" fmla="*/ 0 w 11520668"/>
                  <a:gd name="connsiteY4" fmla="*/ 5753100 h 5753100"/>
                  <a:gd name="connsiteX5" fmla="*/ 0 w 11520668"/>
                  <a:gd name="connsiteY5" fmla="*/ 758195 h 5753100"/>
                  <a:gd name="connsiteX6" fmla="*/ 758195 w 11520668"/>
                  <a:gd name="connsiteY6" fmla="*/ 0 h 5753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520668" h="5753100">
                    <a:moveTo>
                      <a:pt x="758195" y="0"/>
                    </a:moveTo>
                    <a:lnTo>
                      <a:pt x="10762473" y="0"/>
                    </a:lnTo>
                    <a:cubicBezTo>
                      <a:pt x="11181213" y="0"/>
                      <a:pt x="11520668" y="339455"/>
                      <a:pt x="11520668" y="758195"/>
                    </a:cubicBezTo>
                    <a:lnTo>
                      <a:pt x="11520668" y="5753100"/>
                    </a:lnTo>
                    <a:lnTo>
                      <a:pt x="0" y="5753100"/>
                    </a:lnTo>
                    <a:lnTo>
                      <a:pt x="0" y="758195"/>
                    </a:lnTo>
                    <a:cubicBezTo>
                      <a:pt x="0" y="339455"/>
                      <a:pt x="339455" y="0"/>
                      <a:pt x="758195" y="0"/>
                    </a:cubicBezTo>
                    <a:close/>
                  </a:path>
                </a:pathLst>
              </a:custGeom>
              <a:gradFill>
                <a:gsLst>
                  <a:gs pos="18000">
                    <a:schemeClr val="bg1"/>
                  </a:gs>
                  <a:gs pos="100000">
                    <a:schemeClr val="accent1">
                      <a:lumMod val="10000"/>
                      <a:lumOff val="9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  <p:sp>
            <p:nvSpPr>
              <p:cNvPr id="12" name="任意多边形: 形状 11"/>
              <p:cNvSpPr/>
              <p:nvPr/>
            </p:nvSpPr>
            <p:spPr>
              <a:xfrm>
                <a:off x="378533" y="6695440"/>
                <a:ext cx="11434937" cy="162560"/>
              </a:xfrm>
              <a:custGeom>
                <a:avLst/>
                <a:gdLst>
                  <a:gd name="connsiteX0" fmla="*/ 219325 w 11434937"/>
                  <a:gd name="connsiteY0" fmla="*/ 0 h 162560"/>
                  <a:gd name="connsiteX1" fmla="*/ 11215611 w 11434937"/>
                  <a:gd name="connsiteY1" fmla="*/ 0 h 162560"/>
                  <a:gd name="connsiteX2" fmla="*/ 11430932 w 11434937"/>
                  <a:gd name="connsiteY2" fmla="*/ 142724 h 162560"/>
                  <a:gd name="connsiteX3" fmla="*/ 11434937 w 11434937"/>
                  <a:gd name="connsiteY3" fmla="*/ 162560 h 162560"/>
                  <a:gd name="connsiteX4" fmla="*/ 0 w 11434937"/>
                  <a:gd name="connsiteY4" fmla="*/ 162560 h 162560"/>
                  <a:gd name="connsiteX5" fmla="*/ 4004 w 11434937"/>
                  <a:gd name="connsiteY5" fmla="*/ 142724 h 162560"/>
                  <a:gd name="connsiteX6" fmla="*/ 219325 w 11434937"/>
                  <a:gd name="connsiteY6" fmla="*/ 0 h 162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434937" h="162560">
                    <a:moveTo>
                      <a:pt x="219325" y="0"/>
                    </a:moveTo>
                    <a:lnTo>
                      <a:pt x="11215611" y="0"/>
                    </a:lnTo>
                    <a:cubicBezTo>
                      <a:pt x="11312407" y="0"/>
                      <a:pt x="11395457" y="58851"/>
                      <a:pt x="11430932" y="142724"/>
                    </a:cubicBezTo>
                    <a:lnTo>
                      <a:pt x="11434937" y="162560"/>
                    </a:lnTo>
                    <a:lnTo>
                      <a:pt x="0" y="162560"/>
                    </a:lnTo>
                    <a:lnTo>
                      <a:pt x="4004" y="142724"/>
                    </a:lnTo>
                    <a:cubicBezTo>
                      <a:pt x="39480" y="58851"/>
                      <a:pt x="122530" y="0"/>
                      <a:pt x="21932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思源黑体 CN Normal" panose="020B0400000000000000" pitchFamily="34" charset="-122"/>
                </a:endParaRPr>
              </a:p>
            </p:txBody>
          </p:sp>
        </p:grpSp>
      </p:grpSp>
      <p:sp>
        <p:nvSpPr>
          <p:cNvPr id="4" name="文本框 3"/>
          <p:cNvSpPr txBox="1"/>
          <p:nvPr/>
        </p:nvSpPr>
        <p:spPr>
          <a:xfrm>
            <a:off x="669924" y="383073"/>
            <a:ext cx="10848975" cy="492443"/>
          </a:xfrm>
          <a:prstGeom prst="rect">
            <a:avLst/>
          </a:prstGeom>
          <a:noFill/>
          <a:effectLst/>
        </p:spPr>
        <p:txBody>
          <a:bodyPr wrap="none" lIns="0" tIns="0" rIns="0" bIns="0" rtlCol="0" anchor="ctr" anchorCtr="0">
            <a:noAutofit/>
          </a:bodyPr>
          <a:lstStyle/>
          <a:p>
            <a:pPr algn="ctr">
              <a:lnSpc>
                <a:spcPct val="120000"/>
              </a:lnSpc>
              <a:spcBef>
                <a:spcPts val="1000"/>
              </a:spcBef>
              <a:defRPr/>
            </a:pPr>
            <a:r>
              <a:rPr lang="zh-CN" altLang="en-US" sz="3200" dirty="0">
                <a:solidFill>
                  <a:schemeClr val="bg1"/>
                </a:solidFill>
                <a:latin typeface="+mj-ea"/>
                <a:ea typeface="+mj-ea"/>
                <a:cs typeface="思源黑体 CN Normal" panose="020B0400000000000000" pitchFamily="34" charset="-122"/>
                <a:sym typeface="+mn-lt"/>
              </a:rPr>
              <a:t>文化探索型旅行策划</a:t>
            </a:r>
            <a:endParaRPr lang="zh-CN" altLang="en-US" sz="3200" dirty="0">
              <a:solidFill>
                <a:schemeClr val="bg1"/>
              </a:solidFill>
              <a:latin typeface="+mj-ea"/>
              <a:ea typeface="+mj-ea"/>
              <a:cs typeface="思源黑体 CN Normal" panose="020B0400000000000000" pitchFamily="34" charset="-122"/>
              <a:sym typeface="+mn-lt"/>
            </a:endParaRPr>
          </a:p>
        </p:txBody>
      </p:sp>
      <p:pic>
        <p:nvPicPr>
          <p:cNvPr id="271" name="图片 270"/>
          <p:cNvPicPr>
            <a:picLocks noChangeAspect="1"/>
          </p:cNvPicPr>
          <p:nvPr/>
        </p:nvPicPr>
        <p:blipFill>
          <a:blip r:embed="rId1"/>
          <a:srcRect b="6219"/>
          <a:stretch>
            <a:fillRect/>
          </a:stretch>
        </p:blipFill>
        <p:spPr>
          <a:xfrm>
            <a:off x="3631599" y="1973174"/>
            <a:ext cx="5208750" cy="4884827"/>
          </a:xfrm>
          <a:custGeom>
            <a:avLst/>
            <a:gdLst>
              <a:gd name="connsiteX0" fmla="*/ 0 w 5208750"/>
              <a:gd name="connsiteY0" fmla="*/ 0 h 4884827"/>
              <a:gd name="connsiteX1" fmla="*/ 5208750 w 5208750"/>
              <a:gd name="connsiteY1" fmla="*/ 0 h 4884827"/>
              <a:gd name="connsiteX2" fmla="*/ 5208750 w 5208750"/>
              <a:gd name="connsiteY2" fmla="*/ 4884827 h 4884827"/>
              <a:gd name="connsiteX3" fmla="*/ 0 w 5208750"/>
              <a:gd name="connsiteY3" fmla="*/ 4884827 h 4884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08750" h="4884827">
                <a:moveTo>
                  <a:pt x="0" y="0"/>
                </a:moveTo>
                <a:lnTo>
                  <a:pt x="5208750" y="0"/>
                </a:lnTo>
                <a:lnTo>
                  <a:pt x="5208750" y="4884827"/>
                </a:lnTo>
                <a:lnTo>
                  <a:pt x="0" y="4884827"/>
                </a:lnTo>
                <a:close/>
              </a:path>
            </a:pathLst>
          </a:custGeom>
          <a:effectLst>
            <a:outerShdw blurRad="190500" dist="190500" dir="2700000" algn="tl" rotWithShape="0">
              <a:schemeClr val="accent1">
                <a:lumMod val="50000"/>
                <a:alpha val="40000"/>
              </a:schemeClr>
            </a:outerShdw>
          </a:effectLst>
        </p:spPr>
      </p:pic>
      <p:sp>
        <p:nvSpPr>
          <p:cNvPr id="260" name="任意多边形: 形状 259"/>
          <p:cNvSpPr/>
          <p:nvPr/>
        </p:nvSpPr>
        <p:spPr>
          <a:xfrm>
            <a:off x="320970" y="4031362"/>
            <a:ext cx="3604953" cy="904880"/>
          </a:xfrm>
          <a:custGeom>
            <a:avLst/>
            <a:gdLst>
              <a:gd name="connsiteX0" fmla="*/ 0 w 3604953"/>
              <a:gd name="connsiteY0" fmla="*/ 0 h 904880"/>
              <a:gd name="connsiteX1" fmla="*/ 3152513 w 3604953"/>
              <a:gd name="connsiteY1" fmla="*/ 0 h 904880"/>
              <a:gd name="connsiteX2" fmla="*/ 3604953 w 3604953"/>
              <a:gd name="connsiteY2" fmla="*/ 452440 h 904880"/>
              <a:gd name="connsiteX3" fmla="*/ 3152513 w 3604953"/>
              <a:gd name="connsiteY3" fmla="*/ 904880 h 904880"/>
              <a:gd name="connsiteX4" fmla="*/ 0 w 3604953"/>
              <a:gd name="connsiteY4" fmla="*/ 904880 h 904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4953" h="904880">
                <a:moveTo>
                  <a:pt x="0" y="0"/>
                </a:moveTo>
                <a:lnTo>
                  <a:pt x="3152513" y="0"/>
                </a:lnTo>
                <a:cubicBezTo>
                  <a:pt x="3402389" y="0"/>
                  <a:pt x="3604953" y="202564"/>
                  <a:pt x="3604953" y="452440"/>
                </a:cubicBezTo>
                <a:cubicBezTo>
                  <a:pt x="3604953" y="702316"/>
                  <a:pt x="3402389" y="904880"/>
                  <a:pt x="3152513" y="904880"/>
                </a:cubicBezTo>
                <a:lnTo>
                  <a:pt x="0" y="904880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23453" y="4219968"/>
            <a:ext cx="2378352" cy="542200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r"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rPr>
              <a:t>文化体验项目，提升旅行参与感，让游客在实践中文化魅力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sp>
        <p:nvSpPr>
          <p:cNvPr id="258" name="任意多边形: 形状 257"/>
          <p:cNvSpPr/>
          <p:nvPr/>
        </p:nvSpPr>
        <p:spPr>
          <a:xfrm>
            <a:off x="320970" y="5242231"/>
            <a:ext cx="3604953" cy="904880"/>
          </a:xfrm>
          <a:custGeom>
            <a:avLst/>
            <a:gdLst>
              <a:gd name="connsiteX0" fmla="*/ 0 w 3604953"/>
              <a:gd name="connsiteY0" fmla="*/ 0 h 904880"/>
              <a:gd name="connsiteX1" fmla="*/ 3152513 w 3604953"/>
              <a:gd name="connsiteY1" fmla="*/ 0 h 904880"/>
              <a:gd name="connsiteX2" fmla="*/ 3604953 w 3604953"/>
              <a:gd name="connsiteY2" fmla="*/ 452440 h 904880"/>
              <a:gd name="connsiteX3" fmla="*/ 3152513 w 3604953"/>
              <a:gd name="connsiteY3" fmla="*/ 904880 h 904880"/>
              <a:gd name="connsiteX4" fmla="*/ 0 w 3604953"/>
              <a:gd name="connsiteY4" fmla="*/ 904880 h 904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4953" h="904880">
                <a:moveTo>
                  <a:pt x="0" y="0"/>
                </a:moveTo>
                <a:lnTo>
                  <a:pt x="3152513" y="0"/>
                </a:lnTo>
                <a:cubicBezTo>
                  <a:pt x="3402389" y="0"/>
                  <a:pt x="3604953" y="202564"/>
                  <a:pt x="3604953" y="452440"/>
                </a:cubicBezTo>
                <a:cubicBezTo>
                  <a:pt x="3604953" y="702316"/>
                  <a:pt x="3402389" y="904880"/>
                  <a:pt x="3152513" y="904880"/>
                </a:cubicBezTo>
                <a:lnTo>
                  <a:pt x="0" y="904880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grpSp>
        <p:nvGrpSpPr>
          <p:cNvPr id="143" name="组合 142"/>
          <p:cNvGrpSpPr/>
          <p:nvPr/>
        </p:nvGrpSpPr>
        <p:grpSpPr>
          <a:xfrm>
            <a:off x="3106551" y="4136015"/>
            <a:ext cx="695574" cy="695574"/>
            <a:chOff x="5015794" y="7150100"/>
            <a:chExt cx="533400" cy="533400"/>
          </a:xfrm>
        </p:grpSpPr>
        <p:sp>
          <p:nvSpPr>
            <p:cNvPr id="124" name="矩形: 圆角 123"/>
            <p:cNvSpPr/>
            <p:nvPr/>
          </p:nvSpPr>
          <p:spPr>
            <a:xfrm>
              <a:off x="5015794" y="7150100"/>
              <a:ext cx="533400" cy="5334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>
              <a:noFill/>
            </a:ln>
            <a:effectLst>
              <a:outerShdw blurRad="228600" dist="127000" dir="3600000" rotWithShape="0">
                <a:schemeClr val="accent1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6926" tIns="48463" rIns="96926" bIns="48463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sp>
          <p:nvSpPr>
            <p:cNvPr id="19" name="矩形: 圆角 18"/>
            <p:cNvSpPr/>
            <p:nvPr/>
          </p:nvSpPr>
          <p:spPr>
            <a:xfrm>
              <a:off x="5061033" y="7195339"/>
              <a:ext cx="442922" cy="442922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bg1"/>
              </a:solidFill>
              <a:prstDash val="lgDash"/>
            </a:ln>
            <a:effectLst>
              <a:outerShdw blurRad="190500" dist="190500" dir="8100000" algn="tr" rotWithShape="0">
                <a:schemeClr val="accent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pic>
          <p:nvPicPr>
            <p:cNvPr id="20" name="图形 19"/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168194" y="7302500"/>
              <a:ext cx="228600" cy="228600"/>
            </a:xfrm>
            <a:prstGeom prst="rect">
              <a:avLst/>
            </a:prstGeom>
          </p:spPr>
        </p:pic>
      </p:grpSp>
      <p:grpSp>
        <p:nvGrpSpPr>
          <p:cNvPr id="145" name="组合 144"/>
          <p:cNvGrpSpPr/>
          <p:nvPr/>
        </p:nvGrpSpPr>
        <p:grpSpPr>
          <a:xfrm>
            <a:off x="3106551" y="5346884"/>
            <a:ext cx="695574" cy="695574"/>
            <a:chOff x="6220882" y="7150100"/>
            <a:chExt cx="533400" cy="533400"/>
          </a:xfrm>
        </p:grpSpPr>
        <p:sp>
          <p:nvSpPr>
            <p:cNvPr id="126" name="矩形: 圆角 125"/>
            <p:cNvSpPr/>
            <p:nvPr/>
          </p:nvSpPr>
          <p:spPr>
            <a:xfrm>
              <a:off x="6220882" y="7150100"/>
              <a:ext cx="533400" cy="5334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>
              <a:noFill/>
            </a:ln>
            <a:effectLst>
              <a:outerShdw blurRad="228600" dist="127000" dir="3600000" rotWithShape="0">
                <a:schemeClr val="accent1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6926" tIns="48463" rIns="96926" bIns="48463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sp>
          <p:nvSpPr>
            <p:cNvPr id="25" name="矩形: 圆角 24"/>
            <p:cNvSpPr/>
            <p:nvPr/>
          </p:nvSpPr>
          <p:spPr>
            <a:xfrm>
              <a:off x="6266121" y="7195339"/>
              <a:ext cx="442922" cy="442922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bg1"/>
              </a:solidFill>
              <a:prstDash val="lgDash"/>
            </a:ln>
            <a:effectLst>
              <a:outerShdw blurRad="190500" dist="190500" dir="8100000" algn="tr" rotWithShape="0">
                <a:schemeClr val="accent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pic>
          <p:nvPicPr>
            <p:cNvPr id="26" name="图形 25"/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373282" y="7302500"/>
              <a:ext cx="228600" cy="228600"/>
            </a:xfrm>
            <a:prstGeom prst="rect">
              <a:avLst/>
            </a:prstGeom>
          </p:spPr>
        </p:pic>
      </p:grpSp>
      <p:sp>
        <p:nvSpPr>
          <p:cNvPr id="11" name="文本框 10"/>
          <p:cNvSpPr txBox="1"/>
          <p:nvPr/>
        </p:nvSpPr>
        <p:spPr>
          <a:xfrm>
            <a:off x="623453" y="5430837"/>
            <a:ext cx="2378352" cy="542200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r"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rPr>
              <a:t>推荐入住具有地域文化特色的民宿或客栈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sp>
        <p:nvSpPr>
          <p:cNvPr id="253" name="任意多边形: 形状 252"/>
          <p:cNvSpPr/>
          <p:nvPr/>
        </p:nvSpPr>
        <p:spPr>
          <a:xfrm>
            <a:off x="320970" y="2755774"/>
            <a:ext cx="4150793" cy="904880"/>
          </a:xfrm>
          <a:custGeom>
            <a:avLst/>
            <a:gdLst>
              <a:gd name="connsiteX0" fmla="*/ 0 w 4150793"/>
              <a:gd name="connsiteY0" fmla="*/ 0 h 904880"/>
              <a:gd name="connsiteX1" fmla="*/ 3698353 w 4150793"/>
              <a:gd name="connsiteY1" fmla="*/ 0 h 904880"/>
              <a:gd name="connsiteX2" fmla="*/ 4150793 w 4150793"/>
              <a:gd name="connsiteY2" fmla="*/ 452440 h 904880"/>
              <a:gd name="connsiteX3" fmla="*/ 3698353 w 4150793"/>
              <a:gd name="connsiteY3" fmla="*/ 904880 h 904880"/>
              <a:gd name="connsiteX4" fmla="*/ 0 w 4150793"/>
              <a:gd name="connsiteY4" fmla="*/ 904880 h 904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50793" h="904880">
                <a:moveTo>
                  <a:pt x="0" y="0"/>
                </a:moveTo>
                <a:lnTo>
                  <a:pt x="3698353" y="0"/>
                </a:lnTo>
                <a:cubicBezTo>
                  <a:pt x="3948229" y="0"/>
                  <a:pt x="4150793" y="202564"/>
                  <a:pt x="4150793" y="452440"/>
                </a:cubicBezTo>
                <a:cubicBezTo>
                  <a:pt x="4150793" y="702316"/>
                  <a:pt x="3948229" y="904880"/>
                  <a:pt x="3698353" y="904880"/>
                </a:cubicBezTo>
                <a:lnTo>
                  <a:pt x="0" y="904880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1169293" y="2944380"/>
            <a:ext cx="2378352" cy="542200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r"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rPr>
              <a:t>结合当地历史遗迹与人文景观，设计沉浸式文化体验旅行线路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sp>
        <p:nvSpPr>
          <p:cNvPr id="265" name="任意多边形: 形状 264"/>
          <p:cNvSpPr/>
          <p:nvPr/>
        </p:nvSpPr>
        <p:spPr>
          <a:xfrm flipH="1">
            <a:off x="8266078" y="4031362"/>
            <a:ext cx="3602200" cy="904880"/>
          </a:xfrm>
          <a:custGeom>
            <a:avLst/>
            <a:gdLst>
              <a:gd name="connsiteX0" fmla="*/ 3149760 w 3602200"/>
              <a:gd name="connsiteY0" fmla="*/ 0 h 904880"/>
              <a:gd name="connsiteX1" fmla="*/ 0 w 3602200"/>
              <a:gd name="connsiteY1" fmla="*/ 0 h 904880"/>
              <a:gd name="connsiteX2" fmla="*/ 0 w 3602200"/>
              <a:gd name="connsiteY2" fmla="*/ 904880 h 904880"/>
              <a:gd name="connsiteX3" fmla="*/ 3149760 w 3602200"/>
              <a:gd name="connsiteY3" fmla="*/ 904880 h 904880"/>
              <a:gd name="connsiteX4" fmla="*/ 3602200 w 3602200"/>
              <a:gd name="connsiteY4" fmla="*/ 452440 h 904880"/>
              <a:gd name="connsiteX5" fmla="*/ 3149760 w 3602200"/>
              <a:gd name="connsiteY5" fmla="*/ 0 h 904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02200" h="904880">
                <a:moveTo>
                  <a:pt x="3149760" y="0"/>
                </a:moveTo>
                <a:lnTo>
                  <a:pt x="0" y="0"/>
                </a:lnTo>
                <a:lnTo>
                  <a:pt x="0" y="904880"/>
                </a:lnTo>
                <a:lnTo>
                  <a:pt x="3149760" y="904880"/>
                </a:lnTo>
                <a:cubicBezTo>
                  <a:pt x="3399636" y="904880"/>
                  <a:pt x="3602200" y="702316"/>
                  <a:pt x="3602200" y="452440"/>
                </a:cubicBezTo>
                <a:cubicBezTo>
                  <a:pt x="3602200" y="202564"/>
                  <a:pt x="3399636" y="0"/>
                  <a:pt x="3149760" y="0"/>
                </a:cubicBezTo>
                <a:close/>
              </a:path>
            </a:pathLst>
          </a:custGeom>
          <a:solidFill>
            <a:schemeClr val="accent2">
              <a:alpha val="1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grpSp>
        <p:nvGrpSpPr>
          <p:cNvPr id="142" name="组合 141"/>
          <p:cNvGrpSpPr/>
          <p:nvPr/>
        </p:nvGrpSpPr>
        <p:grpSpPr>
          <a:xfrm>
            <a:off x="3652391" y="2860427"/>
            <a:ext cx="695574" cy="695574"/>
            <a:chOff x="4413250" y="7150100"/>
            <a:chExt cx="533400" cy="533400"/>
          </a:xfrm>
        </p:grpSpPr>
        <p:sp>
          <p:nvSpPr>
            <p:cNvPr id="123" name="矩形: 圆角 122"/>
            <p:cNvSpPr/>
            <p:nvPr/>
          </p:nvSpPr>
          <p:spPr>
            <a:xfrm>
              <a:off x="4413250" y="7150100"/>
              <a:ext cx="533400" cy="5334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>
              <a:noFill/>
            </a:ln>
            <a:effectLst>
              <a:outerShdw blurRad="228600" dist="127000" dir="3600000" rotWithShape="0">
                <a:schemeClr val="accent1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6926" tIns="48463" rIns="96926" bIns="48463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sp>
          <p:nvSpPr>
            <p:cNvPr id="16" name="矩形: 圆角 15"/>
            <p:cNvSpPr/>
            <p:nvPr/>
          </p:nvSpPr>
          <p:spPr>
            <a:xfrm>
              <a:off x="4458489" y="7195339"/>
              <a:ext cx="442922" cy="442922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bg1"/>
              </a:solidFill>
              <a:prstDash val="lgDash"/>
            </a:ln>
            <a:effectLst>
              <a:outerShdw blurRad="190500" dist="190500" dir="8100000" algn="tr" rotWithShape="0">
                <a:schemeClr val="accent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pic>
          <p:nvPicPr>
            <p:cNvPr id="17" name="图形 16"/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565650" y="7302500"/>
              <a:ext cx="228600" cy="228600"/>
            </a:xfrm>
            <a:prstGeom prst="rect">
              <a:avLst/>
            </a:prstGeom>
          </p:spPr>
        </p:pic>
      </p:grpSp>
      <p:grpSp>
        <p:nvGrpSpPr>
          <p:cNvPr id="160" name="组合 159"/>
          <p:cNvGrpSpPr/>
          <p:nvPr/>
        </p:nvGrpSpPr>
        <p:grpSpPr>
          <a:xfrm>
            <a:off x="8389875" y="4136015"/>
            <a:ext cx="695574" cy="695574"/>
            <a:chOff x="9233602" y="7852834"/>
            <a:chExt cx="533400" cy="533400"/>
          </a:xfrm>
        </p:grpSpPr>
        <p:sp>
          <p:nvSpPr>
            <p:cNvPr id="141" name="矩形: 圆角 140"/>
            <p:cNvSpPr/>
            <p:nvPr/>
          </p:nvSpPr>
          <p:spPr>
            <a:xfrm>
              <a:off x="9233602" y="7852834"/>
              <a:ext cx="533400" cy="5334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12700">
              <a:noFill/>
            </a:ln>
            <a:effectLst>
              <a:outerShdw blurRad="228600" dist="127000" dir="3600000" rotWithShape="0">
                <a:schemeClr val="accent2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926" tIns="48463" rIns="96926" bIns="48463" rtlCol="0" anchor="ctr"/>
            <a:lstStyle/>
            <a:p>
              <a:pPr algn="ctr"/>
              <a:endParaRPr lang="zh-CN" altLang="en-US" sz="1910">
                <a:cs typeface="思源黑体 CN Normal" panose="020B0400000000000000" pitchFamily="34" charset="-122"/>
              </a:endParaRPr>
            </a:p>
          </p:txBody>
        </p:sp>
        <p:sp>
          <p:nvSpPr>
            <p:cNvPr id="70" name="矩形: 圆角 69"/>
            <p:cNvSpPr/>
            <p:nvPr/>
          </p:nvSpPr>
          <p:spPr>
            <a:xfrm>
              <a:off x="9278841" y="7898073"/>
              <a:ext cx="442922" cy="442922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bg1"/>
              </a:solidFill>
              <a:prstDash val="lgDash"/>
            </a:ln>
            <a:effectLst>
              <a:outerShdw blurRad="190500" dist="190500" dir="8100000" algn="tr" rotWithShape="0">
                <a:schemeClr val="accent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pic>
          <p:nvPicPr>
            <p:cNvPr id="71" name="图形 70"/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9386002" y="8005234"/>
              <a:ext cx="228600" cy="228600"/>
            </a:xfrm>
            <a:prstGeom prst="rect">
              <a:avLst/>
            </a:prstGeom>
          </p:spPr>
        </p:pic>
      </p:grpSp>
      <p:sp>
        <p:nvSpPr>
          <p:cNvPr id="30" name="文本框 29"/>
          <p:cNvSpPr txBox="1"/>
          <p:nvPr/>
        </p:nvSpPr>
        <p:spPr>
          <a:xfrm flipH="1">
            <a:off x="9190195" y="4219968"/>
            <a:ext cx="2378352" cy="542200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rPr>
              <a:t>配备熟悉地方文化的专业导游，提供详尽的历史背景讲解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sp>
        <p:nvSpPr>
          <p:cNvPr id="267" name="任意多边形: 形状 266"/>
          <p:cNvSpPr/>
          <p:nvPr/>
        </p:nvSpPr>
        <p:spPr>
          <a:xfrm flipH="1">
            <a:off x="8266078" y="5242231"/>
            <a:ext cx="3925922" cy="904880"/>
          </a:xfrm>
          <a:custGeom>
            <a:avLst/>
            <a:gdLst>
              <a:gd name="connsiteX0" fmla="*/ 3473482 w 3925922"/>
              <a:gd name="connsiteY0" fmla="*/ 0 h 904880"/>
              <a:gd name="connsiteX1" fmla="*/ 0 w 3925922"/>
              <a:gd name="connsiteY1" fmla="*/ 0 h 904880"/>
              <a:gd name="connsiteX2" fmla="*/ 0 w 3925922"/>
              <a:gd name="connsiteY2" fmla="*/ 904880 h 904880"/>
              <a:gd name="connsiteX3" fmla="*/ 3473482 w 3925922"/>
              <a:gd name="connsiteY3" fmla="*/ 904880 h 904880"/>
              <a:gd name="connsiteX4" fmla="*/ 3925922 w 3925922"/>
              <a:gd name="connsiteY4" fmla="*/ 452440 h 904880"/>
              <a:gd name="connsiteX5" fmla="*/ 3473482 w 3925922"/>
              <a:gd name="connsiteY5" fmla="*/ 0 h 904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25922" h="904880">
                <a:moveTo>
                  <a:pt x="3473482" y="0"/>
                </a:moveTo>
                <a:lnTo>
                  <a:pt x="0" y="0"/>
                </a:lnTo>
                <a:lnTo>
                  <a:pt x="0" y="904880"/>
                </a:lnTo>
                <a:lnTo>
                  <a:pt x="3473482" y="904880"/>
                </a:lnTo>
                <a:cubicBezTo>
                  <a:pt x="3723358" y="904880"/>
                  <a:pt x="3925922" y="702316"/>
                  <a:pt x="3925922" y="452440"/>
                </a:cubicBezTo>
                <a:cubicBezTo>
                  <a:pt x="3925922" y="202564"/>
                  <a:pt x="3723358" y="0"/>
                  <a:pt x="3473482" y="0"/>
                </a:cubicBezTo>
                <a:close/>
              </a:path>
            </a:pathLst>
          </a:custGeom>
          <a:solidFill>
            <a:schemeClr val="accent2">
              <a:alpha val="1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sp>
        <p:nvSpPr>
          <p:cNvPr id="39" name="文本框 38"/>
          <p:cNvSpPr txBox="1"/>
          <p:nvPr/>
        </p:nvSpPr>
        <p:spPr>
          <a:xfrm flipH="1">
            <a:off x="9190195" y="5430837"/>
            <a:ext cx="2378352" cy="542200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rPr>
              <a:t>在文化景点之间安排合理的交通与休息时间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sp>
        <p:nvSpPr>
          <p:cNvPr id="264" name="任意多边形: 形状 263"/>
          <p:cNvSpPr/>
          <p:nvPr/>
        </p:nvSpPr>
        <p:spPr>
          <a:xfrm flipH="1">
            <a:off x="7720238" y="2755774"/>
            <a:ext cx="4148040" cy="904880"/>
          </a:xfrm>
          <a:custGeom>
            <a:avLst/>
            <a:gdLst>
              <a:gd name="connsiteX0" fmla="*/ 3695600 w 4148040"/>
              <a:gd name="connsiteY0" fmla="*/ 0 h 904880"/>
              <a:gd name="connsiteX1" fmla="*/ 0 w 4148040"/>
              <a:gd name="connsiteY1" fmla="*/ 0 h 904880"/>
              <a:gd name="connsiteX2" fmla="*/ 0 w 4148040"/>
              <a:gd name="connsiteY2" fmla="*/ 904880 h 904880"/>
              <a:gd name="connsiteX3" fmla="*/ 3695600 w 4148040"/>
              <a:gd name="connsiteY3" fmla="*/ 904880 h 904880"/>
              <a:gd name="connsiteX4" fmla="*/ 4148040 w 4148040"/>
              <a:gd name="connsiteY4" fmla="*/ 452440 h 904880"/>
              <a:gd name="connsiteX5" fmla="*/ 3695600 w 4148040"/>
              <a:gd name="connsiteY5" fmla="*/ 0 h 904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48040" h="904880">
                <a:moveTo>
                  <a:pt x="3695600" y="0"/>
                </a:moveTo>
                <a:lnTo>
                  <a:pt x="0" y="0"/>
                </a:lnTo>
                <a:lnTo>
                  <a:pt x="0" y="904880"/>
                </a:lnTo>
                <a:lnTo>
                  <a:pt x="3695600" y="904880"/>
                </a:lnTo>
                <a:cubicBezTo>
                  <a:pt x="3945476" y="904880"/>
                  <a:pt x="4148040" y="702316"/>
                  <a:pt x="4148040" y="452440"/>
                </a:cubicBezTo>
                <a:cubicBezTo>
                  <a:pt x="4148040" y="202564"/>
                  <a:pt x="3945476" y="0"/>
                  <a:pt x="3695600" y="0"/>
                </a:cubicBezTo>
                <a:close/>
              </a:path>
            </a:pathLst>
          </a:custGeom>
          <a:solidFill>
            <a:schemeClr val="accent2">
              <a:alpha val="1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sp>
        <p:nvSpPr>
          <p:cNvPr id="48" name="文本框 47"/>
          <p:cNvSpPr txBox="1"/>
          <p:nvPr/>
        </p:nvSpPr>
        <p:spPr>
          <a:xfrm flipH="1">
            <a:off x="8644355" y="2944380"/>
            <a:ext cx="2378352" cy="542200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cs typeface="思源黑体 CN Normal" panose="020B0400000000000000" pitchFamily="34" charset="-122"/>
              </a:rPr>
              <a:t>安排参观非物质文化遗产传承地，邀请非遗传承人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grpSp>
        <p:nvGrpSpPr>
          <p:cNvPr id="158" name="组合 157"/>
          <p:cNvGrpSpPr/>
          <p:nvPr/>
        </p:nvGrpSpPr>
        <p:grpSpPr>
          <a:xfrm>
            <a:off x="8389875" y="5346884"/>
            <a:ext cx="695574" cy="695574"/>
            <a:chOff x="8028514" y="7852834"/>
            <a:chExt cx="533400" cy="533400"/>
          </a:xfrm>
        </p:grpSpPr>
        <p:sp>
          <p:nvSpPr>
            <p:cNvPr id="139" name="矩形: 圆角 138"/>
            <p:cNvSpPr/>
            <p:nvPr/>
          </p:nvSpPr>
          <p:spPr>
            <a:xfrm>
              <a:off x="8028514" y="7852834"/>
              <a:ext cx="533400" cy="5334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12700">
              <a:noFill/>
            </a:ln>
            <a:effectLst>
              <a:outerShdw blurRad="228600" dist="127000" dir="3600000" rotWithShape="0">
                <a:schemeClr val="accent2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926" tIns="48463" rIns="96926" bIns="48463" rtlCol="0" anchor="ctr"/>
            <a:lstStyle/>
            <a:p>
              <a:pPr algn="ctr"/>
              <a:endParaRPr lang="zh-CN" altLang="en-US" sz="1910">
                <a:cs typeface="思源黑体 CN Normal" panose="020B0400000000000000" pitchFamily="34" charset="-122"/>
              </a:endParaRPr>
            </a:p>
          </p:txBody>
        </p:sp>
        <p:sp>
          <p:nvSpPr>
            <p:cNvPr id="64" name="矩形: 圆角 63"/>
            <p:cNvSpPr/>
            <p:nvPr/>
          </p:nvSpPr>
          <p:spPr>
            <a:xfrm>
              <a:off x="8073753" y="7898073"/>
              <a:ext cx="442922" cy="442922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bg1"/>
              </a:solidFill>
              <a:prstDash val="lgDash"/>
            </a:ln>
            <a:effectLst>
              <a:outerShdw blurRad="190500" dist="190500" dir="8100000" algn="tr" rotWithShape="0">
                <a:schemeClr val="accent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pic>
          <p:nvPicPr>
            <p:cNvPr id="65" name="图形 64"/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180914" y="8005234"/>
              <a:ext cx="228600" cy="228600"/>
            </a:xfrm>
            <a:prstGeom prst="rect">
              <a:avLst/>
            </a:prstGeom>
          </p:spPr>
        </p:pic>
      </p:grpSp>
      <p:sp>
        <p:nvSpPr>
          <p:cNvPr id="113" name="矩形: 圆角 -14"/>
          <p:cNvSpPr txBox="1"/>
          <p:nvPr/>
        </p:nvSpPr>
        <p:spPr>
          <a:xfrm>
            <a:off x="899160" y="1465772"/>
            <a:ext cx="10393680" cy="92544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gradFill>
                  <a:gsLst>
                    <a:gs pos="0">
                      <a:schemeClr val="accent1">
                        <a:lumMod val="80000"/>
                        <a:lumOff val="20000"/>
                      </a:schemeClr>
                    </a:gs>
                    <a:gs pos="70000">
                      <a:schemeClr val="accent1"/>
                    </a:gs>
                  </a:gsLst>
                  <a:lin ang="5400000" scaled="1"/>
                </a:gradFill>
                <a:latin typeface="+mj-ea"/>
                <a:ea typeface="+mj-ea"/>
                <a:cs typeface="OPPOSans R" panose="00020600040101010101" pitchFamily="18" charset="-122"/>
              </a:defRPr>
            </a:lvl1pPr>
          </a:lstStyle>
          <a:p>
            <a:pPr algn="ctr">
              <a:lnSpc>
                <a:spcPct val="130000"/>
              </a:lnSpc>
            </a:pPr>
            <a:r>
              <a:rPr lang="zh-CN" altLang="en-US" sz="2400" dirty="0">
                <a:solidFill>
                  <a:schemeClr val="accent1"/>
                </a:solidFill>
                <a:cs typeface="思源黑体 CN Normal" panose="020B0400000000000000" pitchFamily="34" charset="-122"/>
              </a:rPr>
              <a:t>走进历史名城与非遗传承地避免行程过于紧凑，</a:t>
            </a:r>
            <a:endParaRPr lang="en-US" altLang="zh-CN" sz="2400" dirty="0">
              <a:solidFill>
                <a:schemeClr val="accent1"/>
              </a:solidFill>
              <a:cs typeface="思源黑体 CN Normal" panose="020B0400000000000000" pitchFamily="34" charset="-122"/>
            </a:endParaRPr>
          </a:p>
          <a:p>
            <a:pPr algn="ctr">
              <a:lnSpc>
                <a:spcPct val="130000"/>
              </a:lnSpc>
            </a:pPr>
            <a:r>
              <a:rPr lang="zh-CN" altLang="en-US" sz="2400" dirty="0">
                <a:solidFill>
                  <a:schemeClr val="accent1"/>
                </a:solidFill>
                <a:cs typeface="思源黑体 CN Normal" panose="020B0400000000000000" pitchFamily="34" charset="-122"/>
              </a:rPr>
              <a:t>确保游客有足够时间深入体验文化内容。</a:t>
            </a:r>
            <a:endParaRPr lang="zh-CN" altLang="en-US" sz="2400" dirty="0">
              <a:solidFill>
                <a:schemeClr val="accent1"/>
              </a:solidFill>
              <a:cs typeface="思源黑体 CN Normal" panose="020B0400000000000000" pitchFamily="34" charset="-122"/>
            </a:endParaRPr>
          </a:p>
        </p:txBody>
      </p:sp>
      <p:sp>
        <p:nvSpPr>
          <p:cNvPr id="269" name="任意多边形: 形状 268"/>
          <p:cNvSpPr/>
          <p:nvPr/>
        </p:nvSpPr>
        <p:spPr>
          <a:xfrm>
            <a:off x="11868278" y="2103782"/>
            <a:ext cx="323722" cy="4754218"/>
          </a:xfrm>
          <a:custGeom>
            <a:avLst/>
            <a:gdLst>
              <a:gd name="connsiteX0" fmla="*/ 0 w 323722"/>
              <a:gd name="connsiteY0" fmla="*/ 0 h 4754218"/>
              <a:gd name="connsiteX1" fmla="*/ 323722 w 323722"/>
              <a:gd name="connsiteY1" fmla="*/ 0 h 4754218"/>
              <a:gd name="connsiteX2" fmla="*/ 323722 w 323722"/>
              <a:gd name="connsiteY2" fmla="*/ 4754218 h 4754218"/>
              <a:gd name="connsiteX3" fmla="*/ 0 w 323722"/>
              <a:gd name="connsiteY3" fmla="*/ 4754218 h 4754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3722" h="4754218">
                <a:moveTo>
                  <a:pt x="0" y="0"/>
                </a:moveTo>
                <a:lnTo>
                  <a:pt x="323722" y="0"/>
                </a:lnTo>
                <a:lnTo>
                  <a:pt x="323722" y="4754218"/>
                </a:lnTo>
                <a:lnTo>
                  <a:pt x="0" y="475421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思源黑体 CN Normal" panose="020B0400000000000000" pitchFamily="34" charset="-122"/>
            </a:endParaRPr>
          </a:p>
        </p:txBody>
      </p:sp>
      <p:grpSp>
        <p:nvGrpSpPr>
          <p:cNvPr id="161" name="组合 160"/>
          <p:cNvGrpSpPr/>
          <p:nvPr/>
        </p:nvGrpSpPr>
        <p:grpSpPr>
          <a:xfrm>
            <a:off x="7844034" y="2860427"/>
            <a:ext cx="695574" cy="695574"/>
            <a:chOff x="9836150" y="7852834"/>
            <a:chExt cx="533400" cy="533400"/>
          </a:xfrm>
        </p:grpSpPr>
        <p:sp>
          <p:nvSpPr>
            <p:cNvPr id="132" name="矩形: 圆角 131"/>
            <p:cNvSpPr/>
            <p:nvPr/>
          </p:nvSpPr>
          <p:spPr>
            <a:xfrm>
              <a:off x="9836150" y="7852834"/>
              <a:ext cx="533400" cy="5334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12700">
              <a:noFill/>
            </a:ln>
            <a:effectLst>
              <a:outerShdw blurRad="228600" dist="127000" dir="3600000" rotWithShape="0">
                <a:schemeClr val="accent2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926" tIns="48463" rIns="96926" bIns="48463" rtlCol="0" anchor="ctr"/>
            <a:lstStyle/>
            <a:p>
              <a:pPr algn="ctr"/>
              <a:endParaRPr lang="zh-CN" altLang="en-US" sz="1910">
                <a:cs typeface="思源黑体 CN Normal" panose="020B0400000000000000" pitchFamily="34" charset="-122"/>
              </a:endParaRPr>
            </a:p>
          </p:txBody>
        </p:sp>
        <p:sp>
          <p:nvSpPr>
            <p:cNvPr id="73" name="矩形: 圆角 72"/>
            <p:cNvSpPr/>
            <p:nvPr/>
          </p:nvSpPr>
          <p:spPr>
            <a:xfrm>
              <a:off x="9881389" y="7898073"/>
              <a:ext cx="442922" cy="442922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bg1"/>
              </a:solidFill>
              <a:prstDash val="lgDash"/>
            </a:ln>
            <a:effectLst>
              <a:outerShdw blurRad="190500" dist="190500" dir="8100000" algn="tr" rotWithShape="0">
                <a:schemeClr val="accent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思源黑体 CN Normal" panose="020B0400000000000000" pitchFamily="34" charset="-122"/>
              </a:endParaRPr>
            </a:p>
          </p:txBody>
        </p:sp>
        <p:pic>
          <p:nvPicPr>
            <p:cNvPr id="74" name="图形 73"/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9988550" y="8005234"/>
              <a:ext cx="228600" cy="228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ags/tag1.xml><?xml version="1.0" encoding="utf-8"?>
<p:tagLst xmlns:p="http://schemas.openxmlformats.org/presentationml/2006/main">
  <p:tag name="PA" val="v5.2.11"/>
</p:tagLst>
</file>

<file path=ppt/tags/tag2.xml><?xml version="1.0" encoding="utf-8"?>
<p:tagLst xmlns:p="http://schemas.openxmlformats.org/presentationml/2006/main">
  <p:tag name="PA" val="v5.2.11"/>
</p:tagLst>
</file>

<file path=ppt/tags/tag3.xml><?xml version="1.0" encoding="utf-8"?>
<p:tagLst xmlns:p="http://schemas.openxmlformats.org/presentationml/2006/main">
  <p:tag name="ISLIDE TOOLS.GUIDESSETTING" val="{&quot;Id&quot;:&quot;2d4375ee-8516-45e0-8956-45702a61a9b6&quot;,&quot;Name&quot;:&quot;iSlide&quot;,&quot;HeaderHeight&quot;:15.0,&quot;FooterHeight&quot;:9.0000000000000036,&quot;SideMargin&quot;:5.4999999999999982,&quot;TopMargin&quot;:0.0,&quot;BottomMargin&quot;:0.0,&quot;IntervalMargin&quot;:1.3999999999999997}"/>
  <p:tag name="ISLIDE.GUIDESSETTING" val="{&quot;Id&quot;:&quot;GuidesStyle_Normal&quot;,&quot;Name&quot;:&quot;GuidesStyle_Normal&quot;,&quot;Kind&quot;:0,&quot;OldGuidesSetting&quot;:{&quot;HeaderHeight&quot;:15.0,&quot;FooterHeight&quot;:9.0,&quot;SideMargin&quot;:5.5,&quot;TopMargin&quot;:0.0,&quot;BottomMargin&quot;:0.0,&quot;IntervalMargin&quot;:1.5}}"/>
</p:tagLst>
</file>

<file path=ppt/theme/theme1.xml><?xml version="1.0" encoding="utf-8"?>
<a:theme xmlns:a="http://schemas.openxmlformats.org/drawingml/2006/main" name="主题5">
  <a:themeElements>
    <a:clrScheme name="配色方案_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587E65"/>
      </a:accent1>
      <a:accent2>
        <a:srgbClr val="9D5A2A"/>
      </a:accent2>
      <a:accent3>
        <a:srgbClr val="64995D"/>
      </a:accent3>
      <a:accent4>
        <a:srgbClr val="60787A"/>
      </a:accent4>
      <a:accent5>
        <a:srgbClr val="9E984C"/>
      </a:accent5>
      <a:accent6>
        <a:srgbClr val="5F5F5F"/>
      </a:accent6>
      <a:hlink>
        <a:srgbClr val="467886"/>
      </a:hlink>
      <a:folHlink>
        <a:srgbClr val="96607D"/>
      </a:folHlink>
    </a:clrScheme>
    <a:fontScheme name="自定义 8">
      <a:majorFont>
        <a:latin typeface="字由文艺黑"/>
        <a:ea typeface="字由文艺黑"/>
        <a:cs typeface=""/>
      </a:majorFont>
      <a:minorFont>
        <a:latin typeface="思源黑体 CN Normal"/>
        <a:ea typeface="思源黑体 CN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思源黑体 CN Normal"/>
        <a:ea typeface=""/>
        <a:cs typeface=""/>
        <a:font script="Jpan" typeface="游ゴシック"/>
        <a:font script="Hang" typeface="맑은 고딕"/>
        <a:font script="Hans" typeface="思源黑体 CN Normal"/>
        <a:font script="Hant" typeface="新細明體"/>
        <a:font script="Arab" typeface="思源黑体 CN Normal"/>
        <a:font script="Hebr" typeface="思源黑体 CN Norm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思源黑体 CN Norm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思源黑体 CN Normal"/>
        <a:ea typeface=""/>
        <a:cs typeface=""/>
        <a:font script="Jpan" typeface="游ゴシック"/>
        <a:font script="Hang" typeface="맑은 고딕"/>
        <a:font script="Hans" typeface="思源黑体 CN Normal"/>
        <a:font script="Hant" typeface="新細明體"/>
        <a:font script="Arab" typeface="思源黑体 CN Normal"/>
        <a:font script="Hebr" typeface="思源黑体 CN Norm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思源黑体 CN Norm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配色方案_">
    <a:dk1>
      <a:srgbClr val="000000"/>
    </a:dk1>
    <a:lt1>
      <a:srgbClr val="FFFFFF"/>
    </a:lt1>
    <a:dk2>
      <a:srgbClr val="0E2841"/>
    </a:dk2>
    <a:lt2>
      <a:srgbClr val="E8E8E8"/>
    </a:lt2>
    <a:accent1>
      <a:srgbClr val="587E65"/>
    </a:accent1>
    <a:accent2>
      <a:srgbClr val="9D5A2A"/>
    </a:accent2>
    <a:accent3>
      <a:srgbClr val="64995D"/>
    </a:accent3>
    <a:accent4>
      <a:srgbClr val="60787A"/>
    </a:accent4>
    <a:accent5>
      <a:srgbClr val="9E984C"/>
    </a:accent5>
    <a:accent6>
      <a:srgbClr val="5F5F5F"/>
    </a:accent6>
    <a:hlink>
      <a:srgbClr val="467886"/>
    </a:hlink>
    <a:folHlink>
      <a:srgbClr val="96607D"/>
    </a:folHlink>
  </a:clrScheme>
</a:themeOverride>
</file>

<file path=ppt/theme/themeOverride2.xml><?xml version="1.0" encoding="utf-8"?>
<a:themeOverride xmlns:a="http://schemas.openxmlformats.org/drawingml/2006/main">
  <a:clrScheme name="配色方案_">
    <a:dk1>
      <a:srgbClr val="000000"/>
    </a:dk1>
    <a:lt1>
      <a:srgbClr val="FFFFFF"/>
    </a:lt1>
    <a:dk2>
      <a:srgbClr val="0E2841"/>
    </a:dk2>
    <a:lt2>
      <a:srgbClr val="E8E8E8"/>
    </a:lt2>
    <a:accent1>
      <a:srgbClr val="587E65"/>
    </a:accent1>
    <a:accent2>
      <a:srgbClr val="9D5A2A"/>
    </a:accent2>
    <a:accent3>
      <a:srgbClr val="64995D"/>
    </a:accent3>
    <a:accent4>
      <a:srgbClr val="60787A"/>
    </a:accent4>
    <a:accent5>
      <a:srgbClr val="9E984C"/>
    </a:accent5>
    <a:accent6>
      <a:srgbClr val="5F5F5F"/>
    </a:accent6>
    <a:hlink>
      <a:srgbClr val="467886"/>
    </a:hlink>
    <a:folHlink>
      <a:srgbClr val="96607D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AIPPT模板</Template>
  <TotalTime>0</TotalTime>
  <Words>4072</Words>
  <Application>WPS 演示</Application>
  <PresentationFormat>宽屏</PresentationFormat>
  <Paragraphs>573</Paragraphs>
  <Slides>24</Slides>
  <Notes>2</Notes>
  <HiddenSlides>1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41" baseType="lpstr">
      <vt:lpstr>Arial</vt:lpstr>
      <vt:lpstr>宋体</vt:lpstr>
      <vt:lpstr>Wingdings</vt:lpstr>
      <vt:lpstr>思源黑体 CN Normal</vt:lpstr>
      <vt:lpstr>MiSans Light</vt:lpstr>
      <vt:lpstr>阿里巴巴普惠体 2.0 45 Light</vt:lpstr>
      <vt:lpstr>阿里巴巴普惠体 2.0 35 Thin</vt:lpstr>
      <vt:lpstr>思源宋体 Heavy</vt:lpstr>
      <vt:lpstr>OPPOSans B</vt:lpstr>
      <vt:lpstr>OPPOSans R</vt:lpstr>
      <vt:lpstr>字由文艺黑</vt:lpstr>
      <vt:lpstr>微软雅黑</vt:lpstr>
      <vt:lpstr>Arial Unicode MS</vt:lpstr>
      <vt:lpstr>思源宋体 CN Medium</vt:lpstr>
      <vt:lpstr>思源宋体 CN Heavy</vt:lpstr>
      <vt:lpstr>等线</vt:lpstr>
      <vt:lpstr>主题5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坤 肖</dc:creator>
  <cp:lastModifiedBy>Priscilla坤</cp:lastModifiedBy>
  <cp:revision>14</cp:revision>
  <dcterms:created xsi:type="dcterms:W3CDTF">2025-06-30T05:56:00Z</dcterms:created>
  <dcterms:modified xsi:type="dcterms:W3CDTF">2025-07-04T06:47:58Z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01B646B17B954D3389AE11A94E2A99A9_12</vt:lpwstr>
  </property>
  <property fmtid="{D5CDD505-2E9C-101B-9397-08002B2CF9AE}" pid="3" name="KSOProductBuildVer">
    <vt:lpwstr>2052-12.1.0.21541</vt:lpwstr>
  </property>
</Properties>
</file>